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6" r:id="rId4"/>
  </p:sldMasterIdLst>
  <p:notesMasterIdLst>
    <p:notesMasterId r:id="rId16"/>
  </p:notesMasterIdLst>
  <p:sldIdLst>
    <p:sldId id="274" r:id="rId5"/>
    <p:sldId id="275" r:id="rId6"/>
    <p:sldId id="277" r:id="rId7"/>
    <p:sldId id="278" r:id="rId8"/>
    <p:sldId id="279" r:id="rId9"/>
    <p:sldId id="283" r:id="rId10"/>
    <p:sldId id="280" r:id="rId11"/>
    <p:sldId id="281" r:id="rId12"/>
    <p:sldId id="284" r:id="rId13"/>
    <p:sldId id="286" r:id="rId14"/>
    <p:sldId id="28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p:scale>
          <a:sx n="100" d="100"/>
          <a:sy n="100" d="100"/>
        </p:scale>
        <p:origin x="294" y="2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ma G" userId="1f5eeca4e6fe0fcd" providerId="LiveId" clId="{49ED137A-B2E2-4E9C-BD7B-5A2C3AB95DDA}"/>
    <pc:docChg chg="custSel modSld">
      <pc:chgData name="Mama G" userId="1f5eeca4e6fe0fcd" providerId="LiveId" clId="{49ED137A-B2E2-4E9C-BD7B-5A2C3AB95DDA}" dt="2022-01-04T22:36:30.231" v="17" actId="1076"/>
      <pc:docMkLst>
        <pc:docMk/>
      </pc:docMkLst>
      <pc:sldChg chg="modSp mod">
        <pc:chgData name="Mama G" userId="1f5eeca4e6fe0fcd" providerId="LiveId" clId="{49ED137A-B2E2-4E9C-BD7B-5A2C3AB95DDA}" dt="2022-01-04T22:36:30.231" v="17" actId="1076"/>
        <pc:sldMkLst>
          <pc:docMk/>
          <pc:sldMk cId="1455273632" sldId="275"/>
        </pc:sldMkLst>
        <pc:spChg chg="mod">
          <ac:chgData name="Mama G" userId="1f5eeca4e6fe0fcd" providerId="LiveId" clId="{49ED137A-B2E2-4E9C-BD7B-5A2C3AB95DDA}" dt="2022-01-04T22:36:30.231" v="17" actId="1076"/>
          <ac:spMkLst>
            <pc:docMk/>
            <pc:sldMk cId="1455273632" sldId="275"/>
            <ac:spMk id="2" creationId="{1D4C7566-A52C-430D-ADA4-9EDA2112220A}"/>
          </ac:spMkLst>
        </pc:spChg>
        <pc:spChg chg="mod">
          <ac:chgData name="Mama G" userId="1f5eeca4e6fe0fcd" providerId="LiveId" clId="{49ED137A-B2E2-4E9C-BD7B-5A2C3AB95DDA}" dt="2022-01-04T22:36:26.782" v="16" actId="1076"/>
          <ac:spMkLst>
            <pc:docMk/>
            <pc:sldMk cId="1455273632" sldId="275"/>
            <ac:spMk id="3" creationId="{866E042C-8A67-4041-9C29-4529BCE46BD7}"/>
          </ac:spMkLst>
        </pc:spChg>
        <pc:spChg chg="mod">
          <ac:chgData name="Mama G" userId="1f5eeca4e6fe0fcd" providerId="LiveId" clId="{49ED137A-B2E2-4E9C-BD7B-5A2C3AB95DDA}" dt="2022-01-04T22:36:23.599" v="15" actId="1076"/>
          <ac:spMkLst>
            <pc:docMk/>
            <pc:sldMk cId="1455273632" sldId="275"/>
            <ac:spMk id="5" creationId="{5C77AAC6-8D59-4329-8041-4C723324AA22}"/>
          </ac:spMkLst>
        </pc:spChg>
      </pc:sldChg>
      <pc:sldChg chg="modSp mod">
        <pc:chgData name="Mama G" userId="1f5eeca4e6fe0fcd" providerId="LiveId" clId="{49ED137A-B2E2-4E9C-BD7B-5A2C3AB95DDA}" dt="2022-01-04T22:27:58.047" v="3" actId="20577"/>
        <pc:sldMkLst>
          <pc:docMk/>
          <pc:sldMk cId="2609667905" sldId="283"/>
        </pc:sldMkLst>
        <pc:spChg chg="mod">
          <ac:chgData name="Mama G" userId="1f5eeca4e6fe0fcd" providerId="LiveId" clId="{49ED137A-B2E2-4E9C-BD7B-5A2C3AB95DDA}" dt="2022-01-04T22:27:58.047" v="3" actId="20577"/>
          <ac:spMkLst>
            <pc:docMk/>
            <pc:sldMk cId="2609667905" sldId="283"/>
            <ac:spMk id="2" creationId="{DD141538-5BFD-4022-A49E-ADD92E1142AB}"/>
          </ac:spMkLst>
        </pc:spChg>
      </pc:sldChg>
      <pc:sldChg chg="modSp mod">
        <pc:chgData name="Mama G" userId="1f5eeca4e6fe0fcd" providerId="LiveId" clId="{49ED137A-B2E2-4E9C-BD7B-5A2C3AB95DDA}" dt="2022-01-04T22:28:43.912" v="7" actId="20577"/>
        <pc:sldMkLst>
          <pc:docMk/>
          <pc:sldMk cId="1963266625" sldId="284"/>
        </pc:sldMkLst>
        <pc:spChg chg="mod">
          <ac:chgData name="Mama G" userId="1f5eeca4e6fe0fcd" providerId="LiveId" clId="{49ED137A-B2E2-4E9C-BD7B-5A2C3AB95DDA}" dt="2022-01-04T22:28:43.912" v="7" actId="20577"/>
          <ac:spMkLst>
            <pc:docMk/>
            <pc:sldMk cId="1963266625" sldId="284"/>
            <ac:spMk id="2" creationId="{C95E0965-5959-4586-9FE5-D03BA0965838}"/>
          </ac:spMkLst>
        </pc:spChg>
      </pc:sldChg>
      <pc:sldChg chg="modSp mod">
        <pc:chgData name="Mama G" userId="1f5eeca4e6fe0fcd" providerId="LiveId" clId="{49ED137A-B2E2-4E9C-BD7B-5A2C3AB95DDA}" dt="2022-01-04T22:29:51.850" v="12" actId="313"/>
        <pc:sldMkLst>
          <pc:docMk/>
          <pc:sldMk cId="1299491895" sldId="285"/>
        </pc:sldMkLst>
        <pc:spChg chg="mod">
          <ac:chgData name="Mama G" userId="1f5eeca4e6fe0fcd" providerId="LiveId" clId="{49ED137A-B2E2-4E9C-BD7B-5A2C3AB95DDA}" dt="2022-01-04T22:29:51.850" v="12" actId="313"/>
          <ac:spMkLst>
            <pc:docMk/>
            <pc:sldMk cId="1299491895" sldId="285"/>
            <ac:spMk id="2" creationId="{7F1B4C98-347D-402D-93F1-411520FF528B}"/>
          </ac:spMkLst>
        </pc:spChg>
      </pc:sldChg>
      <pc:sldChg chg="modSp mod">
        <pc:chgData name="Mama G" userId="1f5eeca4e6fe0fcd" providerId="LiveId" clId="{49ED137A-B2E2-4E9C-BD7B-5A2C3AB95DDA}" dt="2022-01-04T22:29:19.679" v="11" actId="20577"/>
        <pc:sldMkLst>
          <pc:docMk/>
          <pc:sldMk cId="1859346622" sldId="286"/>
        </pc:sldMkLst>
        <pc:spChg chg="mod">
          <ac:chgData name="Mama G" userId="1f5eeca4e6fe0fcd" providerId="LiveId" clId="{49ED137A-B2E2-4E9C-BD7B-5A2C3AB95DDA}" dt="2022-01-04T22:29:19.679" v="11" actId="20577"/>
          <ac:spMkLst>
            <pc:docMk/>
            <pc:sldMk cId="1859346622" sldId="286"/>
            <ac:spMk id="3" creationId="{E9A8D655-D00A-4D02-A84D-3DC512E907B3}"/>
          </ac:spMkLst>
        </pc:spChg>
      </pc:sldChg>
    </pc:docChg>
  </pc:docChgLst>
  <pc:docChgLst>
    <pc:chgData name="Mama G" userId="1f5eeca4e6fe0fcd" providerId="LiveId" clId="{D2845981-4165-4FFC-8098-5C8A8B036AC1}"/>
    <pc:docChg chg="undo custSel addSld delSld modSld sldOrd">
      <pc:chgData name="Mama G" userId="1f5eeca4e6fe0fcd" providerId="LiveId" clId="{D2845981-4165-4FFC-8098-5C8A8B036AC1}" dt="2021-12-18T18:46:39.043" v="4043" actId="1076"/>
      <pc:docMkLst>
        <pc:docMk/>
      </pc:docMkLst>
      <pc:sldChg chg="addSp modSp mod">
        <pc:chgData name="Mama G" userId="1f5eeca4e6fe0fcd" providerId="LiveId" clId="{D2845981-4165-4FFC-8098-5C8A8B036AC1}" dt="2021-12-18T18:46:39.043" v="4043" actId="1076"/>
        <pc:sldMkLst>
          <pc:docMk/>
          <pc:sldMk cId="1205248810" sldId="274"/>
        </pc:sldMkLst>
        <pc:spChg chg="mod">
          <ac:chgData name="Mama G" userId="1f5eeca4e6fe0fcd" providerId="LiveId" clId="{D2845981-4165-4FFC-8098-5C8A8B036AC1}" dt="2021-12-13T16:15:09.485" v="15" actId="27636"/>
          <ac:spMkLst>
            <pc:docMk/>
            <pc:sldMk cId="1205248810" sldId="274"/>
            <ac:spMk id="2" creationId="{1C21E816-31F5-48BB-BD02-D15F2F18B48A}"/>
          </ac:spMkLst>
        </pc:spChg>
        <pc:spChg chg="mod">
          <ac:chgData name="Mama G" userId="1f5eeca4e6fe0fcd" providerId="LiveId" clId="{D2845981-4165-4FFC-8098-5C8A8B036AC1}" dt="2021-12-18T18:46:39.043" v="4043" actId="1076"/>
          <ac:spMkLst>
            <pc:docMk/>
            <pc:sldMk cId="1205248810" sldId="274"/>
            <ac:spMk id="3" creationId="{835D6E6B-3353-491C-A3C6-F278D6CED8B3}"/>
          </ac:spMkLst>
        </pc:spChg>
        <pc:spChg chg="add mod">
          <ac:chgData name="Mama G" userId="1f5eeca4e6fe0fcd" providerId="LiveId" clId="{D2845981-4165-4FFC-8098-5C8A8B036AC1}" dt="2021-12-16T22:02:25.335" v="4036" actId="1076"/>
          <ac:spMkLst>
            <pc:docMk/>
            <pc:sldMk cId="1205248810" sldId="274"/>
            <ac:spMk id="4" creationId="{8CFF8C00-B270-4D48-9639-EC2896329D0B}"/>
          </ac:spMkLst>
        </pc:spChg>
        <pc:picChg chg="mod">
          <ac:chgData name="Mama G" userId="1f5eeca4e6fe0fcd" providerId="LiveId" clId="{D2845981-4165-4FFC-8098-5C8A8B036AC1}" dt="2021-12-16T22:02:05.824" v="4034" actId="1076"/>
          <ac:picMkLst>
            <pc:docMk/>
            <pc:sldMk cId="1205248810" sldId="274"/>
            <ac:picMk id="8" creationId="{F0B92F21-44D0-49F2-B59D-6723737D9B5C}"/>
          </ac:picMkLst>
        </pc:picChg>
      </pc:sldChg>
      <pc:sldChg chg="modSp mod">
        <pc:chgData name="Mama G" userId="1f5eeca4e6fe0fcd" providerId="LiveId" clId="{D2845981-4165-4FFC-8098-5C8A8B036AC1}" dt="2021-12-18T18:42:50.256" v="4037" actId="313"/>
        <pc:sldMkLst>
          <pc:docMk/>
          <pc:sldMk cId="1455273632" sldId="275"/>
        </pc:sldMkLst>
        <pc:spChg chg="mod">
          <ac:chgData name="Mama G" userId="1f5eeca4e6fe0fcd" providerId="LiveId" clId="{D2845981-4165-4FFC-8098-5C8A8B036AC1}" dt="2021-12-13T16:14:53.576" v="11" actId="1076"/>
          <ac:spMkLst>
            <pc:docMk/>
            <pc:sldMk cId="1455273632" sldId="275"/>
            <ac:spMk id="2" creationId="{1D4C7566-A52C-430D-ADA4-9EDA2112220A}"/>
          </ac:spMkLst>
        </pc:spChg>
        <pc:spChg chg="mod">
          <ac:chgData name="Mama G" userId="1f5eeca4e6fe0fcd" providerId="LiveId" clId="{D2845981-4165-4FFC-8098-5C8A8B036AC1}" dt="2021-12-13T16:14:57.317" v="12" actId="1076"/>
          <ac:spMkLst>
            <pc:docMk/>
            <pc:sldMk cId="1455273632" sldId="275"/>
            <ac:spMk id="3" creationId="{866E042C-8A67-4041-9C29-4529BCE46BD7}"/>
          </ac:spMkLst>
        </pc:spChg>
        <pc:spChg chg="mod">
          <ac:chgData name="Mama G" userId="1f5eeca4e6fe0fcd" providerId="LiveId" clId="{D2845981-4165-4FFC-8098-5C8A8B036AC1}" dt="2021-12-18T18:42:50.256" v="4037" actId="313"/>
          <ac:spMkLst>
            <pc:docMk/>
            <pc:sldMk cId="1455273632" sldId="275"/>
            <ac:spMk id="5" creationId="{5C77AAC6-8D59-4329-8041-4C723324AA22}"/>
          </ac:spMkLst>
        </pc:spChg>
      </pc:sldChg>
      <pc:sldChg chg="addSp delSp modSp new del mod ord">
        <pc:chgData name="Mama G" userId="1f5eeca4e6fe0fcd" providerId="LiveId" clId="{D2845981-4165-4FFC-8098-5C8A8B036AC1}" dt="2021-12-16T15:17:53.816" v="1809" actId="47"/>
        <pc:sldMkLst>
          <pc:docMk/>
          <pc:sldMk cId="3364164030" sldId="276"/>
        </pc:sldMkLst>
        <pc:spChg chg="mod">
          <ac:chgData name="Mama G" userId="1f5eeca4e6fe0fcd" providerId="LiveId" clId="{D2845981-4165-4FFC-8098-5C8A8B036AC1}" dt="2021-12-16T14:32:12.346" v="1403" actId="6549"/>
          <ac:spMkLst>
            <pc:docMk/>
            <pc:sldMk cId="3364164030" sldId="276"/>
            <ac:spMk id="2" creationId="{DA4D1826-D259-4C59-88FE-AD01C00CE986}"/>
          </ac:spMkLst>
        </pc:spChg>
        <pc:spChg chg="del mod">
          <ac:chgData name="Mama G" userId="1f5eeca4e6fe0fcd" providerId="LiveId" clId="{D2845981-4165-4FFC-8098-5C8A8B036AC1}" dt="2021-12-16T15:12:42.827" v="1596" actId="478"/>
          <ac:spMkLst>
            <pc:docMk/>
            <pc:sldMk cId="3364164030" sldId="276"/>
            <ac:spMk id="3" creationId="{9B328B3A-8923-4CB2-A559-4024786B704E}"/>
          </ac:spMkLst>
        </pc:spChg>
        <pc:spChg chg="del">
          <ac:chgData name="Mama G" userId="1f5eeca4e6fe0fcd" providerId="LiveId" clId="{D2845981-4165-4FFC-8098-5C8A8B036AC1}" dt="2021-12-16T13:34:35.351" v="79" actId="931"/>
          <ac:spMkLst>
            <pc:docMk/>
            <pc:sldMk cId="3364164030" sldId="276"/>
            <ac:spMk id="4" creationId="{4EF42255-88FB-46C0-9B3D-87F606C5A430}"/>
          </ac:spMkLst>
        </pc:spChg>
        <pc:spChg chg="mod">
          <ac:chgData name="Mama G" userId="1f5eeca4e6fe0fcd" providerId="LiveId" clId="{D2845981-4165-4FFC-8098-5C8A8B036AC1}" dt="2021-12-16T15:11:41.495" v="1547" actId="1076"/>
          <ac:spMkLst>
            <pc:docMk/>
            <pc:sldMk cId="3364164030" sldId="276"/>
            <ac:spMk id="5" creationId="{1ADA04C8-8030-4FCA-8751-F7AF722AB609}"/>
          </ac:spMkLst>
        </pc:spChg>
        <pc:spChg chg="del">
          <ac:chgData name="Mama G" userId="1f5eeca4e6fe0fcd" providerId="LiveId" clId="{D2845981-4165-4FFC-8098-5C8A8B036AC1}" dt="2021-12-16T13:35:32.145" v="125" actId="478"/>
          <ac:spMkLst>
            <pc:docMk/>
            <pc:sldMk cId="3364164030" sldId="276"/>
            <ac:spMk id="6" creationId="{3D3CD4F8-BFA5-44FA-8DE9-35BB5DB117D2}"/>
          </ac:spMkLst>
        </pc:spChg>
        <pc:spChg chg="del">
          <ac:chgData name="Mama G" userId="1f5eeca4e6fe0fcd" providerId="LiveId" clId="{D2845981-4165-4FFC-8098-5C8A8B036AC1}" dt="2021-12-16T13:35:25.214" v="123" actId="478"/>
          <ac:spMkLst>
            <pc:docMk/>
            <pc:sldMk cId="3364164030" sldId="276"/>
            <ac:spMk id="7" creationId="{EC919CAF-78B6-44FE-B94A-7243AA6D075F}"/>
          </ac:spMkLst>
        </pc:spChg>
        <pc:spChg chg="del">
          <ac:chgData name="Mama G" userId="1f5eeca4e6fe0fcd" providerId="LiveId" clId="{D2845981-4165-4FFC-8098-5C8A8B036AC1}" dt="2021-12-16T13:35:35.715" v="126" actId="478"/>
          <ac:spMkLst>
            <pc:docMk/>
            <pc:sldMk cId="3364164030" sldId="276"/>
            <ac:spMk id="8" creationId="{34ADAA48-1F33-4E32-B47A-84EB0E97411E}"/>
          </ac:spMkLst>
        </pc:spChg>
        <pc:spChg chg="del">
          <ac:chgData name="Mama G" userId="1f5eeca4e6fe0fcd" providerId="LiveId" clId="{D2845981-4165-4FFC-8098-5C8A8B036AC1}" dt="2021-12-16T13:35:56.849" v="128" actId="478"/>
          <ac:spMkLst>
            <pc:docMk/>
            <pc:sldMk cId="3364164030" sldId="276"/>
            <ac:spMk id="9" creationId="{33C5F663-D9FF-4D3B-A1D0-E849B77F031B}"/>
          </ac:spMkLst>
        </pc:spChg>
        <pc:spChg chg="del">
          <ac:chgData name="Mama G" userId="1f5eeca4e6fe0fcd" providerId="LiveId" clId="{D2845981-4165-4FFC-8098-5C8A8B036AC1}" dt="2021-12-16T13:35:27.143" v="124" actId="478"/>
          <ac:spMkLst>
            <pc:docMk/>
            <pc:sldMk cId="3364164030" sldId="276"/>
            <ac:spMk id="10" creationId="{C4C4C9C0-73C4-41A0-8393-53E415AC9464}"/>
          </ac:spMkLst>
        </pc:spChg>
        <pc:spChg chg="del">
          <ac:chgData name="Mama G" userId="1f5eeca4e6fe0fcd" providerId="LiveId" clId="{D2845981-4165-4FFC-8098-5C8A8B036AC1}" dt="2021-12-16T13:35:59.550" v="129" actId="478"/>
          <ac:spMkLst>
            <pc:docMk/>
            <pc:sldMk cId="3364164030" sldId="276"/>
            <ac:spMk id="11" creationId="{F0195EBE-C54A-461D-B181-493DC28F52E0}"/>
          </ac:spMkLst>
        </pc:spChg>
        <pc:spChg chg="add mod">
          <ac:chgData name="Mama G" userId="1f5eeca4e6fe0fcd" providerId="LiveId" clId="{D2845981-4165-4FFC-8098-5C8A8B036AC1}" dt="2021-12-16T15:11:03.624" v="1539" actId="1076"/>
          <ac:spMkLst>
            <pc:docMk/>
            <pc:sldMk cId="3364164030" sldId="276"/>
            <ac:spMk id="14" creationId="{F560E29D-E987-4EA1-8E80-B40AFF34D900}"/>
          </ac:spMkLst>
        </pc:spChg>
        <pc:spChg chg="add mod">
          <ac:chgData name="Mama G" userId="1f5eeca4e6fe0fcd" providerId="LiveId" clId="{D2845981-4165-4FFC-8098-5C8A8B036AC1}" dt="2021-12-16T15:13:41.457" v="1612" actId="1076"/>
          <ac:spMkLst>
            <pc:docMk/>
            <pc:sldMk cId="3364164030" sldId="276"/>
            <ac:spMk id="18" creationId="{0BFE432E-5839-48C4-9C28-D7727FC8484F}"/>
          </ac:spMkLst>
        </pc:spChg>
        <pc:picChg chg="add mod">
          <ac:chgData name="Mama G" userId="1f5eeca4e6fe0fcd" providerId="LiveId" clId="{D2845981-4165-4FFC-8098-5C8A8B036AC1}" dt="2021-12-16T15:11:33.369" v="1545" actId="1076"/>
          <ac:picMkLst>
            <pc:docMk/>
            <pc:sldMk cId="3364164030" sldId="276"/>
            <ac:picMk id="13" creationId="{EBD3BEEB-98EC-4ED9-8066-E9044CBDA7D8}"/>
          </ac:picMkLst>
        </pc:picChg>
        <pc:picChg chg="add mod">
          <ac:chgData name="Mama G" userId="1f5eeca4e6fe0fcd" providerId="LiveId" clId="{D2845981-4165-4FFC-8098-5C8A8B036AC1}" dt="2021-12-16T15:12:54.048" v="1600" actId="1076"/>
          <ac:picMkLst>
            <pc:docMk/>
            <pc:sldMk cId="3364164030" sldId="276"/>
            <ac:picMk id="16" creationId="{9FA8AE5A-4D0E-472E-B0DB-3D00E95E974D}"/>
          </ac:picMkLst>
        </pc:picChg>
        <pc:picChg chg="add mod">
          <ac:chgData name="Mama G" userId="1f5eeca4e6fe0fcd" providerId="LiveId" clId="{D2845981-4165-4FFC-8098-5C8A8B036AC1}" dt="2021-12-16T15:14:18.438" v="1617" actId="1076"/>
          <ac:picMkLst>
            <pc:docMk/>
            <pc:sldMk cId="3364164030" sldId="276"/>
            <ac:picMk id="20" creationId="{11066854-944A-4A1A-B5A4-922F06039BFA}"/>
          </ac:picMkLst>
        </pc:picChg>
      </pc:sldChg>
      <pc:sldChg chg="addSp modSp new mod ord">
        <pc:chgData name="Mama G" userId="1f5eeca4e6fe0fcd" providerId="LiveId" clId="{D2845981-4165-4FFC-8098-5C8A8B036AC1}" dt="2021-12-16T22:00:50.650" v="3908"/>
        <pc:sldMkLst>
          <pc:docMk/>
          <pc:sldMk cId="1557237960" sldId="277"/>
        </pc:sldMkLst>
        <pc:spChg chg="mod">
          <ac:chgData name="Mama G" userId="1f5eeca4e6fe0fcd" providerId="LiveId" clId="{D2845981-4165-4FFC-8098-5C8A8B036AC1}" dt="2021-12-13T16:17:35.623" v="67" actId="1076"/>
          <ac:spMkLst>
            <pc:docMk/>
            <pc:sldMk cId="1557237960" sldId="277"/>
            <ac:spMk id="2" creationId="{C6CC07ED-032F-44F0-A9AA-67318CF68E8F}"/>
          </ac:spMkLst>
        </pc:spChg>
        <pc:picChg chg="add mod">
          <ac:chgData name="Mama G" userId="1f5eeca4e6fe0fcd" providerId="LiveId" clId="{D2845981-4165-4FFC-8098-5C8A8B036AC1}" dt="2021-12-13T16:18:00.273" v="74" actId="1076"/>
          <ac:picMkLst>
            <pc:docMk/>
            <pc:sldMk cId="1557237960" sldId="277"/>
            <ac:picMk id="4" creationId="{2859C546-AE22-4ECD-8F71-93C5C6E20835}"/>
          </ac:picMkLst>
        </pc:picChg>
      </pc:sldChg>
      <pc:sldChg chg="new del">
        <pc:chgData name="Mama G" userId="1f5eeca4e6fe0fcd" providerId="LiveId" clId="{D2845981-4165-4FFC-8098-5C8A8B036AC1}" dt="2021-12-13T16:17:11.757" v="48" actId="47"/>
        <pc:sldMkLst>
          <pc:docMk/>
          <pc:sldMk cId="2416440409" sldId="277"/>
        </pc:sldMkLst>
      </pc:sldChg>
      <pc:sldChg chg="addSp delSp modSp new mod setBg addAnim setClrOvrMap">
        <pc:chgData name="Mama G" userId="1f5eeca4e6fe0fcd" providerId="LiveId" clId="{D2845981-4165-4FFC-8098-5C8A8B036AC1}" dt="2021-12-16T13:53:35.531" v="505"/>
        <pc:sldMkLst>
          <pc:docMk/>
          <pc:sldMk cId="814059812" sldId="278"/>
        </pc:sldMkLst>
        <pc:spChg chg="mod ord">
          <ac:chgData name="Mama G" userId="1f5eeca4e6fe0fcd" providerId="LiveId" clId="{D2845981-4165-4FFC-8098-5C8A8B036AC1}" dt="2021-12-16T13:53:23.772" v="501" actId="26606"/>
          <ac:spMkLst>
            <pc:docMk/>
            <pc:sldMk cId="814059812" sldId="278"/>
            <ac:spMk id="2" creationId="{59C5D32C-4A32-4E6C-A9BC-87448162727B}"/>
          </ac:spMkLst>
        </pc:spChg>
        <pc:spChg chg="del">
          <ac:chgData name="Mama G" userId="1f5eeca4e6fe0fcd" providerId="LiveId" clId="{D2845981-4165-4FFC-8098-5C8A8B036AC1}" dt="2021-12-16T13:50:04.373" v="415" actId="931"/>
          <ac:spMkLst>
            <pc:docMk/>
            <pc:sldMk cId="814059812" sldId="278"/>
            <ac:spMk id="3" creationId="{05E36A8E-3C91-48A6-8BB8-228F4C2033AF}"/>
          </ac:spMkLst>
        </pc:spChg>
        <pc:spChg chg="add del">
          <ac:chgData name="Mama G" userId="1f5eeca4e6fe0fcd" providerId="LiveId" clId="{D2845981-4165-4FFC-8098-5C8A8B036AC1}" dt="2021-12-16T13:50:21.443" v="420" actId="26606"/>
          <ac:spMkLst>
            <pc:docMk/>
            <pc:sldMk cId="814059812" sldId="278"/>
            <ac:spMk id="4" creationId="{D9851668-4955-4BEE-8523-B25A6BE403E9}"/>
          </ac:spMkLst>
        </pc:spChg>
        <pc:spChg chg="add del mod">
          <ac:chgData name="Mama G" userId="1f5eeca4e6fe0fcd" providerId="LiveId" clId="{D2845981-4165-4FFC-8098-5C8A8B036AC1}" dt="2021-12-16T13:53:35.531" v="505"/>
          <ac:spMkLst>
            <pc:docMk/>
            <pc:sldMk cId="814059812" sldId="278"/>
            <ac:spMk id="9" creationId="{F8215A98-26FA-40B6-8E37-CB73A62CDF3A}"/>
          </ac:spMkLst>
        </pc:spChg>
        <pc:spChg chg="add del">
          <ac:chgData name="Mama G" userId="1f5eeca4e6fe0fcd" providerId="LiveId" clId="{D2845981-4165-4FFC-8098-5C8A8B036AC1}" dt="2021-12-16T13:50:21.370" v="419" actId="26606"/>
          <ac:spMkLst>
            <pc:docMk/>
            <pc:sldMk cId="814059812" sldId="278"/>
            <ac:spMk id="13" creationId="{D2B54B4E-3454-4B76-B85A-8512B77298D7}"/>
          </ac:spMkLst>
        </pc:spChg>
        <pc:spChg chg="add del">
          <ac:chgData name="Mama G" userId="1f5eeca4e6fe0fcd" providerId="LiveId" clId="{D2845981-4165-4FFC-8098-5C8A8B036AC1}" dt="2021-12-16T13:50:21.370" v="419" actId="26606"/>
          <ac:spMkLst>
            <pc:docMk/>
            <pc:sldMk cId="814059812" sldId="278"/>
            <ac:spMk id="15" creationId="{7EFFE965-5586-4889-A74D-3A6080D04B44}"/>
          </ac:spMkLst>
        </pc:spChg>
        <pc:spChg chg="add del">
          <ac:chgData name="Mama G" userId="1f5eeca4e6fe0fcd" providerId="LiveId" clId="{D2845981-4165-4FFC-8098-5C8A8B036AC1}" dt="2021-12-16T13:50:21.370" v="419" actId="26606"/>
          <ac:spMkLst>
            <pc:docMk/>
            <pc:sldMk cId="814059812" sldId="278"/>
            <ac:spMk id="17" creationId="{5BC4125D-18D9-4A65-82B6-C24FE9434FAF}"/>
          </ac:spMkLst>
        </pc:spChg>
        <pc:spChg chg="add del">
          <ac:chgData name="Mama G" userId="1f5eeca4e6fe0fcd" providerId="LiveId" clId="{D2845981-4165-4FFC-8098-5C8A8B036AC1}" dt="2021-12-16T13:50:21.370" v="419" actId="26606"/>
          <ac:spMkLst>
            <pc:docMk/>
            <pc:sldMk cId="814059812" sldId="278"/>
            <ac:spMk id="19" creationId="{A86DE327-0F45-4F54-BB6C-68A093CE55CC}"/>
          </ac:spMkLst>
        </pc:spChg>
        <pc:spChg chg="add del">
          <ac:chgData name="Mama G" userId="1f5eeca4e6fe0fcd" providerId="LiveId" clId="{D2845981-4165-4FFC-8098-5C8A8B036AC1}" dt="2021-12-16T13:50:21.370" v="419" actId="26606"/>
          <ac:spMkLst>
            <pc:docMk/>
            <pc:sldMk cId="814059812" sldId="278"/>
            <ac:spMk id="21" creationId="{795857C2-E6E7-405A-B5A3-4DE3B50A7BCF}"/>
          </ac:spMkLst>
        </pc:spChg>
        <pc:spChg chg="add del">
          <ac:chgData name="Mama G" userId="1f5eeca4e6fe0fcd" providerId="LiveId" clId="{D2845981-4165-4FFC-8098-5C8A8B036AC1}" dt="2021-12-16T13:50:21.370" v="419" actId="26606"/>
          <ac:spMkLst>
            <pc:docMk/>
            <pc:sldMk cId="814059812" sldId="278"/>
            <ac:spMk id="23" creationId="{CBF37E64-678E-4AAC-82EB-281D0E37B3D4}"/>
          </ac:spMkLst>
        </pc:spChg>
        <pc:spChg chg="add del">
          <ac:chgData name="Mama G" userId="1f5eeca4e6fe0fcd" providerId="LiveId" clId="{D2845981-4165-4FFC-8098-5C8A8B036AC1}" dt="2021-12-16T13:50:21.370" v="419" actId="26606"/>
          <ac:spMkLst>
            <pc:docMk/>
            <pc:sldMk cId="814059812" sldId="278"/>
            <ac:spMk id="25" creationId="{3F315017-1C57-42D9-9FFB-A9CFD97F9573}"/>
          </ac:spMkLst>
        </pc:spChg>
        <pc:spChg chg="add del">
          <ac:chgData name="Mama G" userId="1f5eeca4e6fe0fcd" providerId="LiveId" clId="{D2845981-4165-4FFC-8098-5C8A8B036AC1}" dt="2021-12-16T13:50:43.821" v="421" actId="931"/>
          <ac:spMkLst>
            <pc:docMk/>
            <pc:sldMk cId="814059812" sldId="278"/>
            <ac:spMk id="30" creationId="{D9851668-4955-4BEE-8523-B25A6BE403E9}"/>
          </ac:spMkLst>
        </pc:spChg>
        <pc:spChg chg="add mod">
          <ac:chgData name="Mama G" userId="1f5eeca4e6fe0fcd" providerId="LiveId" clId="{D2845981-4165-4FFC-8098-5C8A8B036AC1}" dt="2021-12-16T13:53:34.545" v="503" actId="1076"/>
          <ac:spMkLst>
            <pc:docMk/>
            <pc:sldMk cId="814059812" sldId="278"/>
            <ac:spMk id="33" creationId="{82C6ABBA-7093-4103-B095-F2ACD2C443A3}"/>
          </ac:spMkLst>
        </pc:spChg>
        <pc:spChg chg="add del">
          <ac:chgData name="Mama G" userId="1f5eeca4e6fe0fcd" providerId="LiveId" clId="{D2845981-4165-4FFC-8098-5C8A8B036AC1}" dt="2021-12-16T13:50:55.373" v="425" actId="26606"/>
          <ac:spMkLst>
            <pc:docMk/>
            <pc:sldMk cId="814059812" sldId="278"/>
            <ac:spMk id="36" creationId="{F11EF67E-A76B-4908-8CBC-824BC0E8D112}"/>
          </ac:spMkLst>
        </pc:spChg>
        <pc:spChg chg="add del">
          <ac:chgData name="Mama G" userId="1f5eeca4e6fe0fcd" providerId="LiveId" clId="{D2845981-4165-4FFC-8098-5C8A8B036AC1}" dt="2021-12-16T13:50:55.373" v="425" actId="26606"/>
          <ac:spMkLst>
            <pc:docMk/>
            <pc:sldMk cId="814059812" sldId="278"/>
            <ac:spMk id="38" creationId="{D14104DC-0846-4DC0-92E6-1EEBE1EE75E7}"/>
          </ac:spMkLst>
        </pc:spChg>
        <pc:spChg chg="add del">
          <ac:chgData name="Mama G" userId="1f5eeca4e6fe0fcd" providerId="LiveId" clId="{D2845981-4165-4FFC-8098-5C8A8B036AC1}" dt="2021-12-16T13:50:55.373" v="425" actId="26606"/>
          <ac:spMkLst>
            <pc:docMk/>
            <pc:sldMk cId="814059812" sldId="278"/>
            <ac:spMk id="40" creationId="{C8E240AA-819B-40E3-92F6-95A21067E661}"/>
          </ac:spMkLst>
        </pc:spChg>
        <pc:spChg chg="add del">
          <ac:chgData name="Mama G" userId="1f5eeca4e6fe0fcd" providerId="LiveId" clId="{D2845981-4165-4FFC-8098-5C8A8B036AC1}" dt="2021-12-16T13:50:55.373" v="425" actId="26606"/>
          <ac:spMkLst>
            <pc:docMk/>
            <pc:sldMk cId="814059812" sldId="278"/>
            <ac:spMk id="42" creationId="{ECAE88C9-DE01-4326-8D88-502151230937}"/>
          </ac:spMkLst>
        </pc:spChg>
        <pc:spChg chg="add del">
          <ac:chgData name="Mama G" userId="1f5eeca4e6fe0fcd" providerId="LiveId" clId="{D2845981-4165-4FFC-8098-5C8A8B036AC1}" dt="2021-12-16T13:51:16.697" v="429" actId="26606"/>
          <ac:spMkLst>
            <pc:docMk/>
            <pc:sldMk cId="814059812" sldId="278"/>
            <ac:spMk id="43" creationId="{19075C07-CFB6-4B00-8D9D-38D8FB766C38}"/>
          </ac:spMkLst>
        </pc:spChg>
        <pc:spChg chg="add del">
          <ac:chgData name="Mama G" userId="1f5eeca4e6fe0fcd" providerId="LiveId" clId="{D2845981-4165-4FFC-8098-5C8A8B036AC1}" dt="2021-12-16T13:50:55.373" v="425" actId="26606"/>
          <ac:spMkLst>
            <pc:docMk/>
            <pc:sldMk cId="814059812" sldId="278"/>
            <ac:spMk id="44" creationId="{7E7FD8B2-7738-4D90-8464-083682300087}"/>
          </ac:spMkLst>
        </pc:spChg>
        <pc:spChg chg="add del">
          <ac:chgData name="Mama G" userId="1f5eeca4e6fe0fcd" providerId="LiveId" clId="{D2845981-4165-4FFC-8098-5C8A8B036AC1}" dt="2021-12-16T13:50:55.373" v="425" actId="26606"/>
          <ac:spMkLst>
            <pc:docMk/>
            <pc:sldMk cId="814059812" sldId="278"/>
            <ac:spMk id="46" creationId="{BDA98DD8-1DC2-4416-9529-B37C84D50EF2}"/>
          </ac:spMkLst>
        </pc:spChg>
        <pc:spChg chg="add del">
          <ac:chgData name="Mama G" userId="1f5eeca4e6fe0fcd" providerId="LiveId" clId="{D2845981-4165-4FFC-8098-5C8A8B036AC1}" dt="2021-12-16T13:50:55.373" v="425" actId="26606"/>
          <ac:spMkLst>
            <pc:docMk/>
            <pc:sldMk cId="814059812" sldId="278"/>
            <ac:spMk id="48" creationId="{A6EA624E-B163-4FDE-8954-8D980D483B2F}"/>
          </ac:spMkLst>
        </pc:spChg>
        <pc:spChg chg="add del">
          <ac:chgData name="Mama G" userId="1f5eeca4e6fe0fcd" providerId="LiveId" clId="{D2845981-4165-4FFC-8098-5C8A8B036AC1}" dt="2021-12-16T13:50:55.373" v="425" actId="26606"/>
          <ac:spMkLst>
            <pc:docMk/>
            <pc:sldMk cId="814059812" sldId="278"/>
            <ac:spMk id="50" creationId="{13A3AAA4-72CD-42E0-BA00-1C35822CEBDE}"/>
          </ac:spMkLst>
        </pc:spChg>
        <pc:spChg chg="add del">
          <ac:chgData name="Mama G" userId="1f5eeca4e6fe0fcd" providerId="LiveId" clId="{D2845981-4165-4FFC-8098-5C8A8B036AC1}" dt="2021-12-16T13:52:05.079" v="472" actId="26606"/>
          <ac:spMkLst>
            <pc:docMk/>
            <pc:sldMk cId="814059812" sldId="278"/>
            <ac:spMk id="66" creationId="{4A9E2719-3179-4CB2-9E0D-7403C5056DD0}"/>
          </ac:spMkLst>
        </pc:spChg>
        <pc:spChg chg="add del">
          <ac:chgData name="Mama G" userId="1f5eeca4e6fe0fcd" providerId="LiveId" clId="{D2845981-4165-4FFC-8098-5C8A8B036AC1}" dt="2021-12-16T13:52:05.079" v="472" actId="26606"/>
          <ac:spMkLst>
            <pc:docMk/>
            <pc:sldMk cId="814059812" sldId="278"/>
            <ac:spMk id="68" creationId="{2FA7B314-1C7F-48F1-A359-A30AD5537198}"/>
          </ac:spMkLst>
        </pc:spChg>
        <pc:spChg chg="add del">
          <ac:chgData name="Mama G" userId="1f5eeca4e6fe0fcd" providerId="LiveId" clId="{D2845981-4165-4FFC-8098-5C8A8B036AC1}" dt="2021-12-16T13:52:05.079" v="472" actId="26606"/>
          <ac:spMkLst>
            <pc:docMk/>
            <pc:sldMk cId="814059812" sldId="278"/>
            <ac:spMk id="70" creationId="{A4FEA56A-DD53-4B5F-A09A-BF4585AF741B}"/>
          </ac:spMkLst>
        </pc:spChg>
        <pc:spChg chg="add del">
          <ac:chgData name="Mama G" userId="1f5eeca4e6fe0fcd" providerId="LiveId" clId="{D2845981-4165-4FFC-8098-5C8A8B036AC1}" dt="2021-12-16T13:53:23.772" v="501" actId="26606"/>
          <ac:spMkLst>
            <pc:docMk/>
            <pc:sldMk cId="814059812" sldId="278"/>
            <ac:spMk id="77" creationId="{908915DF-1091-4602-9B1A-C06774398E85}"/>
          </ac:spMkLst>
        </pc:spChg>
        <pc:spChg chg="add del">
          <ac:chgData name="Mama G" userId="1f5eeca4e6fe0fcd" providerId="LiveId" clId="{D2845981-4165-4FFC-8098-5C8A8B036AC1}" dt="2021-12-16T13:53:23.772" v="501" actId="26606"/>
          <ac:spMkLst>
            <pc:docMk/>
            <pc:sldMk cId="814059812" sldId="278"/>
            <ac:spMk id="79" creationId="{6CFA88D5-4955-401D-884D-20970DD4EA65}"/>
          </ac:spMkLst>
        </pc:spChg>
        <pc:spChg chg="add del">
          <ac:chgData name="Mama G" userId="1f5eeca4e6fe0fcd" providerId="LiveId" clId="{D2845981-4165-4FFC-8098-5C8A8B036AC1}" dt="2021-12-16T13:53:23.772" v="501" actId="26606"/>
          <ac:spMkLst>
            <pc:docMk/>
            <pc:sldMk cId="814059812" sldId="278"/>
            <ac:spMk id="81" creationId="{164D267B-C17A-4774-88F8-99CC562E3ABC}"/>
          </ac:spMkLst>
        </pc:spChg>
        <pc:spChg chg="add del">
          <ac:chgData name="Mama G" userId="1f5eeca4e6fe0fcd" providerId="LiveId" clId="{D2845981-4165-4FFC-8098-5C8A8B036AC1}" dt="2021-12-16T13:53:23.772" v="501" actId="26606"/>
          <ac:spMkLst>
            <pc:docMk/>
            <pc:sldMk cId="814059812" sldId="278"/>
            <ac:spMk id="83" creationId="{C1C5AED6-50C3-434F-B16D-A7A833763D53}"/>
          </ac:spMkLst>
        </pc:spChg>
        <pc:spChg chg="add del">
          <ac:chgData name="Mama G" userId="1f5eeca4e6fe0fcd" providerId="LiveId" clId="{D2845981-4165-4FFC-8098-5C8A8B036AC1}" dt="2021-12-16T13:53:23.772" v="501" actId="26606"/>
          <ac:spMkLst>
            <pc:docMk/>
            <pc:sldMk cId="814059812" sldId="278"/>
            <ac:spMk id="85" creationId="{AFF213A5-1AFF-47E9-83C0-F71BD73881B7}"/>
          </ac:spMkLst>
        </pc:spChg>
        <pc:spChg chg="add del">
          <ac:chgData name="Mama G" userId="1f5eeca4e6fe0fcd" providerId="LiveId" clId="{D2845981-4165-4FFC-8098-5C8A8B036AC1}" dt="2021-12-16T13:53:23.772" v="501" actId="26606"/>
          <ac:spMkLst>
            <pc:docMk/>
            <pc:sldMk cId="814059812" sldId="278"/>
            <ac:spMk id="89" creationId="{CC8AAB92-DA6C-41BE-BB20-272A1C1D2B12}"/>
          </ac:spMkLst>
        </pc:spChg>
        <pc:spChg chg="add del">
          <ac:chgData name="Mama G" userId="1f5eeca4e6fe0fcd" providerId="LiveId" clId="{D2845981-4165-4FFC-8098-5C8A8B036AC1}" dt="2021-12-16T13:53:23.772" v="501" actId="26606"/>
          <ac:spMkLst>
            <pc:docMk/>
            <pc:sldMk cId="814059812" sldId="278"/>
            <ac:spMk id="91" creationId="{E9AD45EC-5A44-453E-9EA7-6D5D9C3E329B}"/>
          </ac:spMkLst>
        </pc:spChg>
        <pc:spChg chg="add del">
          <ac:chgData name="Mama G" userId="1f5eeca4e6fe0fcd" providerId="LiveId" clId="{D2845981-4165-4FFC-8098-5C8A8B036AC1}" dt="2021-12-16T13:53:23.772" v="501" actId="26606"/>
          <ac:spMkLst>
            <pc:docMk/>
            <pc:sldMk cId="814059812" sldId="278"/>
            <ac:spMk id="95" creationId="{ABEDB6CB-7FA6-40C1-B974-86D579153A88}"/>
          </ac:spMkLst>
        </pc:spChg>
        <pc:spChg chg="add">
          <ac:chgData name="Mama G" userId="1f5eeca4e6fe0fcd" providerId="LiveId" clId="{D2845981-4165-4FFC-8098-5C8A8B036AC1}" dt="2021-12-16T13:53:23.772" v="501" actId="26606"/>
          <ac:spMkLst>
            <pc:docMk/>
            <pc:sldMk cId="814059812" sldId="278"/>
            <ac:spMk id="102" creationId="{908915DF-1091-4602-9B1A-C06774398E85}"/>
          </ac:spMkLst>
        </pc:spChg>
        <pc:spChg chg="add">
          <ac:chgData name="Mama G" userId="1f5eeca4e6fe0fcd" providerId="LiveId" clId="{D2845981-4165-4FFC-8098-5C8A8B036AC1}" dt="2021-12-16T13:53:23.772" v="501" actId="26606"/>
          <ac:spMkLst>
            <pc:docMk/>
            <pc:sldMk cId="814059812" sldId="278"/>
            <ac:spMk id="104" creationId="{6CFA88D5-4955-401D-884D-20970DD4EA65}"/>
          </ac:spMkLst>
        </pc:spChg>
        <pc:spChg chg="add">
          <ac:chgData name="Mama G" userId="1f5eeca4e6fe0fcd" providerId="LiveId" clId="{D2845981-4165-4FFC-8098-5C8A8B036AC1}" dt="2021-12-16T13:53:23.772" v="501" actId="26606"/>
          <ac:spMkLst>
            <pc:docMk/>
            <pc:sldMk cId="814059812" sldId="278"/>
            <ac:spMk id="106" creationId="{164D267B-C17A-4774-88F8-99CC562E3ABC}"/>
          </ac:spMkLst>
        </pc:spChg>
        <pc:spChg chg="add">
          <ac:chgData name="Mama G" userId="1f5eeca4e6fe0fcd" providerId="LiveId" clId="{D2845981-4165-4FFC-8098-5C8A8B036AC1}" dt="2021-12-16T13:53:23.772" v="501" actId="26606"/>
          <ac:spMkLst>
            <pc:docMk/>
            <pc:sldMk cId="814059812" sldId="278"/>
            <ac:spMk id="108" creationId="{C1C5AED6-50C3-434F-B16D-A7A833763D53}"/>
          </ac:spMkLst>
        </pc:spChg>
        <pc:spChg chg="add">
          <ac:chgData name="Mama G" userId="1f5eeca4e6fe0fcd" providerId="LiveId" clId="{D2845981-4165-4FFC-8098-5C8A8B036AC1}" dt="2021-12-16T13:53:23.772" v="501" actId="26606"/>
          <ac:spMkLst>
            <pc:docMk/>
            <pc:sldMk cId="814059812" sldId="278"/>
            <ac:spMk id="110" creationId="{AFF213A5-1AFF-47E9-83C0-F71BD73881B7}"/>
          </ac:spMkLst>
        </pc:spChg>
        <pc:spChg chg="add">
          <ac:chgData name="Mama G" userId="1f5eeca4e6fe0fcd" providerId="LiveId" clId="{D2845981-4165-4FFC-8098-5C8A8B036AC1}" dt="2021-12-16T13:53:23.772" v="501" actId="26606"/>
          <ac:spMkLst>
            <pc:docMk/>
            <pc:sldMk cId="814059812" sldId="278"/>
            <ac:spMk id="114" creationId="{66C64BDF-F8AD-4748-8D5F-74F4530D7710}"/>
          </ac:spMkLst>
        </pc:spChg>
        <pc:spChg chg="add">
          <ac:chgData name="Mama G" userId="1f5eeca4e6fe0fcd" providerId="LiveId" clId="{D2845981-4165-4FFC-8098-5C8A8B036AC1}" dt="2021-12-16T13:53:23.772" v="501" actId="26606"/>
          <ac:spMkLst>
            <pc:docMk/>
            <pc:sldMk cId="814059812" sldId="278"/>
            <ac:spMk id="116" creationId="{F79D7B67-3FD5-4EAB-A55C-C0ABF0CB2D8E}"/>
          </ac:spMkLst>
        </pc:spChg>
        <pc:spChg chg="add">
          <ac:chgData name="Mama G" userId="1f5eeca4e6fe0fcd" providerId="LiveId" clId="{D2845981-4165-4FFC-8098-5C8A8B036AC1}" dt="2021-12-16T13:53:23.772" v="501" actId="26606"/>
          <ac:spMkLst>
            <pc:docMk/>
            <pc:sldMk cId="814059812" sldId="278"/>
            <ac:spMk id="118" creationId="{33828123-C905-415B-832E-3BEA209D247D}"/>
          </ac:spMkLst>
        </pc:spChg>
        <pc:spChg chg="add">
          <ac:chgData name="Mama G" userId="1f5eeca4e6fe0fcd" providerId="LiveId" clId="{D2845981-4165-4FFC-8098-5C8A8B036AC1}" dt="2021-12-16T13:53:23.772" v="501" actId="26606"/>
          <ac:spMkLst>
            <pc:docMk/>
            <pc:sldMk cId="814059812" sldId="278"/>
            <ac:spMk id="120" creationId="{477C8BB1-85B5-4F8D-8794-8AA0EA560E30}"/>
          </ac:spMkLst>
        </pc:spChg>
        <pc:spChg chg="add">
          <ac:chgData name="Mama G" userId="1f5eeca4e6fe0fcd" providerId="LiveId" clId="{D2845981-4165-4FFC-8098-5C8A8B036AC1}" dt="2021-12-16T13:53:23.772" v="501" actId="26606"/>
          <ac:spMkLst>
            <pc:docMk/>
            <pc:sldMk cId="814059812" sldId="278"/>
            <ac:spMk id="122" creationId="{B3455D90-57A9-4F9E-B409-5EC537A2A2B9}"/>
          </ac:spMkLst>
        </pc:spChg>
        <pc:spChg chg="add">
          <ac:chgData name="Mama G" userId="1f5eeca4e6fe0fcd" providerId="LiveId" clId="{D2845981-4165-4FFC-8098-5C8A8B036AC1}" dt="2021-12-16T13:53:23.772" v="501" actId="26606"/>
          <ac:spMkLst>
            <pc:docMk/>
            <pc:sldMk cId="814059812" sldId="278"/>
            <ac:spMk id="124" creationId="{2CA9F18C-BF69-4D91-AF02-32BBC3A6137C}"/>
          </ac:spMkLst>
        </pc:spChg>
        <pc:grpChg chg="add del">
          <ac:chgData name="Mama G" userId="1f5eeca4e6fe0fcd" providerId="LiveId" clId="{D2845981-4165-4FFC-8098-5C8A8B036AC1}" dt="2021-12-16T13:50:55.434" v="426" actId="26606"/>
          <ac:grpSpMkLst>
            <pc:docMk/>
            <pc:sldMk cId="814059812" sldId="278"/>
            <ac:grpSpMk id="28" creationId="{E389415A-F11F-49E4-B0C5-CF7FF9CE8E07}"/>
          </ac:grpSpMkLst>
        </pc:grpChg>
        <pc:grpChg chg="add del">
          <ac:chgData name="Mama G" userId="1f5eeca4e6fe0fcd" providerId="LiveId" clId="{D2845981-4165-4FFC-8098-5C8A8B036AC1}" dt="2021-12-16T13:51:16.697" v="429" actId="26606"/>
          <ac:grpSpMkLst>
            <pc:docMk/>
            <pc:sldMk cId="814059812" sldId="278"/>
            <ac:grpSpMk id="53" creationId="{D6940423-3E05-4C11-A599-87460C794E25}"/>
          </ac:grpSpMkLst>
        </pc:grpChg>
        <pc:grpChg chg="add del">
          <ac:chgData name="Mama G" userId="1f5eeca4e6fe0fcd" providerId="LiveId" clId="{D2845981-4165-4FFC-8098-5C8A8B036AC1}" dt="2021-12-16T13:52:05.079" v="472" actId="26606"/>
          <ac:grpSpMkLst>
            <pc:docMk/>
            <pc:sldMk cId="814059812" sldId="278"/>
            <ac:grpSpMk id="61" creationId="{D6940423-3E05-4C11-A599-87460C794E25}"/>
          </ac:grpSpMkLst>
        </pc:grpChg>
        <pc:picChg chg="add mod ord">
          <ac:chgData name="Mama G" userId="1f5eeca4e6fe0fcd" providerId="LiveId" clId="{D2845981-4165-4FFC-8098-5C8A8B036AC1}" dt="2021-12-16T13:53:23.772" v="501" actId="26606"/>
          <ac:picMkLst>
            <pc:docMk/>
            <pc:sldMk cId="814059812" sldId="278"/>
            <ac:picMk id="6" creationId="{94B79F90-23E7-4B36-9B20-A21187DE604E}"/>
          </ac:picMkLst>
        </pc:picChg>
        <pc:picChg chg="add mod ord">
          <ac:chgData name="Mama G" userId="1f5eeca4e6fe0fcd" providerId="LiveId" clId="{D2845981-4165-4FFC-8098-5C8A8B036AC1}" dt="2021-12-16T13:53:23.772" v="501" actId="26606"/>
          <ac:picMkLst>
            <pc:docMk/>
            <pc:sldMk cId="814059812" sldId="278"/>
            <ac:picMk id="8" creationId="{4B381CCA-08D4-4F19-82FF-6045992E8614}"/>
          </ac:picMkLst>
        </pc:picChg>
        <pc:picChg chg="add del">
          <ac:chgData name="Mama G" userId="1f5eeca4e6fe0fcd" providerId="LiveId" clId="{D2845981-4165-4FFC-8098-5C8A8B036AC1}" dt="2021-12-16T13:50:21.370" v="419" actId="26606"/>
          <ac:picMkLst>
            <pc:docMk/>
            <pc:sldMk cId="814059812" sldId="278"/>
            <ac:picMk id="11" creationId="{4C886762-16F0-4868-B83A-26174621418A}"/>
          </ac:picMkLst>
        </pc:picChg>
        <pc:picChg chg="add del">
          <ac:chgData name="Mama G" userId="1f5eeca4e6fe0fcd" providerId="LiveId" clId="{D2845981-4165-4FFC-8098-5C8A8B036AC1}" dt="2021-12-16T13:50:55.434" v="426" actId="26606"/>
          <ac:picMkLst>
            <pc:docMk/>
            <pc:sldMk cId="814059812" sldId="278"/>
            <ac:picMk id="27" creationId="{53CD781F-F935-4310-9C70-32C9B03A159F}"/>
          </ac:picMkLst>
        </pc:picChg>
        <pc:picChg chg="add del">
          <ac:chgData name="Mama G" userId="1f5eeca4e6fe0fcd" providerId="LiveId" clId="{D2845981-4165-4FFC-8098-5C8A8B036AC1}" dt="2021-12-16T13:50:55.373" v="425" actId="26606"/>
          <ac:picMkLst>
            <pc:docMk/>
            <pc:sldMk cId="814059812" sldId="278"/>
            <ac:picMk id="34" creationId="{76EA5558-6F13-4315-B59F-DAA05A6EB090}"/>
          </ac:picMkLst>
        </pc:picChg>
        <pc:picChg chg="add del">
          <ac:chgData name="Mama G" userId="1f5eeca4e6fe0fcd" providerId="LiveId" clId="{D2845981-4165-4FFC-8098-5C8A8B036AC1}" dt="2021-12-16T13:51:16.697" v="429" actId="26606"/>
          <ac:picMkLst>
            <pc:docMk/>
            <pc:sldMk cId="814059812" sldId="278"/>
            <ac:picMk id="52" creationId="{41682D3D-57B9-48C7-8C31-4D963971E9DF}"/>
          </ac:picMkLst>
        </pc:picChg>
        <pc:picChg chg="add del">
          <ac:chgData name="Mama G" userId="1f5eeca4e6fe0fcd" providerId="LiveId" clId="{D2845981-4165-4FFC-8098-5C8A8B036AC1}" dt="2021-12-16T13:52:05.079" v="472" actId="26606"/>
          <ac:picMkLst>
            <pc:docMk/>
            <pc:sldMk cId="814059812" sldId="278"/>
            <ac:picMk id="59" creationId="{41682D3D-57B9-48C7-8C31-4D963971E9DF}"/>
          </ac:picMkLst>
        </pc:picChg>
        <pc:picChg chg="add del">
          <ac:chgData name="Mama G" userId="1f5eeca4e6fe0fcd" providerId="LiveId" clId="{D2845981-4165-4FFC-8098-5C8A8B036AC1}" dt="2021-12-16T13:53:23.772" v="501" actId="26606"/>
          <ac:picMkLst>
            <pc:docMk/>
            <pc:sldMk cId="814059812" sldId="278"/>
            <ac:picMk id="75" creationId="{4412F17E-378A-48DF-A7D0-616F75D5C45C}"/>
          </ac:picMkLst>
        </pc:picChg>
        <pc:picChg chg="add del">
          <ac:chgData name="Mama G" userId="1f5eeca4e6fe0fcd" providerId="LiveId" clId="{D2845981-4165-4FFC-8098-5C8A8B036AC1}" dt="2021-12-16T13:53:23.772" v="501" actId="26606"/>
          <ac:picMkLst>
            <pc:docMk/>
            <pc:sldMk cId="814059812" sldId="278"/>
            <ac:picMk id="87" creationId="{FC64A235-91A1-4814-B8ED-7C5A181BEC7E}"/>
          </ac:picMkLst>
        </pc:picChg>
        <pc:picChg chg="add">
          <ac:chgData name="Mama G" userId="1f5eeca4e6fe0fcd" providerId="LiveId" clId="{D2845981-4165-4FFC-8098-5C8A8B036AC1}" dt="2021-12-16T13:53:23.772" v="501" actId="26606"/>
          <ac:picMkLst>
            <pc:docMk/>
            <pc:sldMk cId="814059812" sldId="278"/>
            <ac:picMk id="100" creationId="{4412F17E-378A-48DF-A7D0-616F75D5C45C}"/>
          </ac:picMkLst>
        </pc:picChg>
        <pc:picChg chg="add">
          <ac:chgData name="Mama G" userId="1f5eeca4e6fe0fcd" providerId="LiveId" clId="{D2845981-4165-4FFC-8098-5C8A8B036AC1}" dt="2021-12-16T13:53:23.772" v="501" actId="26606"/>
          <ac:picMkLst>
            <pc:docMk/>
            <pc:sldMk cId="814059812" sldId="278"/>
            <ac:picMk id="112" creationId="{101867CA-E60E-4F71-9A83-DCBF50B9DD11}"/>
          </ac:picMkLst>
        </pc:picChg>
        <pc:cxnChg chg="add del">
          <ac:chgData name="Mama G" userId="1f5eeca4e6fe0fcd" providerId="LiveId" clId="{D2845981-4165-4FFC-8098-5C8A8B036AC1}" dt="2021-12-16T13:53:23.772" v="501" actId="26606"/>
          <ac:cxnSpMkLst>
            <pc:docMk/>
            <pc:sldMk cId="814059812" sldId="278"/>
            <ac:cxnSpMk id="93" creationId="{7BD782F3-F762-45EF-A88F-C9996D2F8B0B}"/>
          </ac:cxnSpMkLst>
        </pc:cxnChg>
      </pc:sldChg>
      <pc:sldChg chg="addSp delSp modSp new mod setBg">
        <pc:chgData name="Mama G" userId="1f5eeca4e6fe0fcd" providerId="LiveId" clId="{D2845981-4165-4FFC-8098-5C8A8B036AC1}" dt="2021-12-16T14:30:09.051" v="1308" actId="1076"/>
        <pc:sldMkLst>
          <pc:docMk/>
          <pc:sldMk cId="817439213" sldId="279"/>
        </pc:sldMkLst>
        <pc:spChg chg="del mod ord">
          <ac:chgData name="Mama G" userId="1f5eeca4e6fe0fcd" providerId="LiveId" clId="{D2845981-4165-4FFC-8098-5C8A8B036AC1}" dt="2021-12-16T14:01:08.705" v="743" actId="478"/>
          <ac:spMkLst>
            <pc:docMk/>
            <pc:sldMk cId="817439213" sldId="279"/>
            <ac:spMk id="2" creationId="{B038A3AC-BE1C-4ED3-BAD1-407939F383F8}"/>
          </ac:spMkLst>
        </pc:spChg>
        <pc:spChg chg="del">
          <ac:chgData name="Mama G" userId="1f5eeca4e6fe0fcd" providerId="LiveId" clId="{D2845981-4165-4FFC-8098-5C8A8B036AC1}" dt="2021-12-16T13:58:21.095" v="507" actId="931"/>
          <ac:spMkLst>
            <pc:docMk/>
            <pc:sldMk cId="817439213" sldId="279"/>
            <ac:spMk id="3" creationId="{47218470-48A3-4B35-A6B7-D8FCA54ED4CD}"/>
          </ac:spMkLst>
        </pc:spChg>
        <pc:spChg chg="mod ord">
          <ac:chgData name="Mama G" userId="1f5eeca4e6fe0fcd" providerId="LiveId" clId="{D2845981-4165-4FFC-8098-5C8A8B036AC1}" dt="2021-12-16T14:05:49.545" v="809" actId="1076"/>
          <ac:spMkLst>
            <pc:docMk/>
            <pc:sldMk cId="817439213" sldId="279"/>
            <ac:spMk id="4" creationId="{E436CE56-3785-40B3-9752-E3E4295658EC}"/>
          </ac:spMkLst>
        </pc:spChg>
        <pc:spChg chg="add del mod ord">
          <ac:chgData name="Mama G" userId="1f5eeca4e6fe0fcd" providerId="LiveId" clId="{D2845981-4165-4FFC-8098-5C8A8B036AC1}" dt="2021-12-16T14:30:09.051" v="1308" actId="1076"/>
          <ac:spMkLst>
            <pc:docMk/>
            <pc:sldMk cId="817439213" sldId="279"/>
            <ac:spMk id="10" creationId="{2521D596-AB69-4AFC-9041-FE8039F822BD}"/>
          </ac:spMkLst>
        </pc:spChg>
        <pc:spChg chg="add del">
          <ac:chgData name="Mama G" userId="1f5eeca4e6fe0fcd" providerId="LiveId" clId="{D2845981-4165-4FFC-8098-5C8A8B036AC1}" dt="2021-12-16T14:03:56.790" v="773" actId="26606"/>
          <ac:spMkLst>
            <pc:docMk/>
            <pc:sldMk cId="817439213" sldId="279"/>
            <ac:spMk id="20" creationId="{19075C07-CFB6-4B00-8D9D-38D8FB766C38}"/>
          </ac:spMkLst>
        </pc:spChg>
        <pc:spChg chg="add">
          <ac:chgData name="Mama G" userId="1f5eeca4e6fe0fcd" providerId="LiveId" clId="{D2845981-4165-4FFC-8098-5C8A8B036AC1}" dt="2021-12-16T14:03:56.790" v="773" actId="26606"/>
          <ac:spMkLst>
            <pc:docMk/>
            <pc:sldMk cId="817439213" sldId="279"/>
            <ac:spMk id="32" creationId="{19075C07-CFB6-4B00-8D9D-38D8FB766C38}"/>
          </ac:spMkLst>
        </pc:spChg>
        <pc:grpChg chg="add del">
          <ac:chgData name="Mama G" userId="1f5eeca4e6fe0fcd" providerId="LiveId" clId="{D2845981-4165-4FFC-8098-5C8A8B036AC1}" dt="2021-12-16T14:03:56.790" v="773" actId="26606"/>
          <ac:grpSpMkLst>
            <pc:docMk/>
            <pc:sldMk cId="817439213" sldId="279"/>
            <ac:grpSpMk id="15" creationId="{D6940423-3E05-4C11-A599-87460C794E25}"/>
          </ac:grpSpMkLst>
        </pc:grpChg>
        <pc:grpChg chg="add">
          <ac:chgData name="Mama G" userId="1f5eeca4e6fe0fcd" providerId="LiveId" clId="{D2845981-4165-4FFC-8098-5C8A8B036AC1}" dt="2021-12-16T14:03:56.790" v="773" actId="26606"/>
          <ac:grpSpMkLst>
            <pc:docMk/>
            <pc:sldMk cId="817439213" sldId="279"/>
            <ac:grpSpMk id="27" creationId="{D6940423-3E05-4C11-A599-87460C794E25}"/>
          </ac:grpSpMkLst>
        </pc:grpChg>
        <pc:picChg chg="add mod">
          <ac:chgData name="Mama G" userId="1f5eeca4e6fe0fcd" providerId="LiveId" clId="{D2845981-4165-4FFC-8098-5C8A8B036AC1}" dt="2021-12-16T13:58:57.651" v="513" actId="26606"/>
          <ac:picMkLst>
            <pc:docMk/>
            <pc:sldMk cId="817439213" sldId="279"/>
            <ac:picMk id="6" creationId="{B4FC106A-C012-4CA3-B8FD-E9A7143FEE18}"/>
          </ac:picMkLst>
        </pc:picChg>
        <pc:picChg chg="add del mod">
          <ac:chgData name="Mama G" userId="1f5eeca4e6fe0fcd" providerId="LiveId" clId="{D2845981-4165-4FFC-8098-5C8A8B036AC1}" dt="2021-12-16T14:03:41.452" v="769" actId="478"/>
          <ac:picMkLst>
            <pc:docMk/>
            <pc:sldMk cId="817439213" sldId="279"/>
            <ac:picMk id="8" creationId="{840B14AC-CBF1-4CC6-95BF-0DCDB565B2BA}"/>
          </ac:picMkLst>
        </pc:picChg>
        <pc:picChg chg="add mod">
          <ac:chgData name="Mama G" userId="1f5eeca4e6fe0fcd" providerId="LiveId" clId="{D2845981-4165-4FFC-8098-5C8A8B036AC1}" dt="2021-12-16T14:03:56.790" v="773" actId="26606"/>
          <ac:picMkLst>
            <pc:docMk/>
            <pc:sldMk cId="817439213" sldId="279"/>
            <ac:picMk id="12" creationId="{3750E075-072E-40F8-A22B-216C1FEC3556}"/>
          </ac:picMkLst>
        </pc:picChg>
        <pc:picChg chg="add del">
          <ac:chgData name="Mama G" userId="1f5eeca4e6fe0fcd" providerId="LiveId" clId="{D2845981-4165-4FFC-8098-5C8A8B036AC1}" dt="2021-12-16T14:03:56.790" v="773" actId="26606"/>
          <ac:picMkLst>
            <pc:docMk/>
            <pc:sldMk cId="817439213" sldId="279"/>
            <ac:picMk id="13" creationId="{41682D3D-57B9-48C7-8C31-4D963971E9DF}"/>
          </ac:picMkLst>
        </pc:picChg>
        <pc:picChg chg="add">
          <ac:chgData name="Mama G" userId="1f5eeca4e6fe0fcd" providerId="LiveId" clId="{D2845981-4165-4FFC-8098-5C8A8B036AC1}" dt="2021-12-16T14:03:56.790" v="773" actId="26606"/>
          <ac:picMkLst>
            <pc:docMk/>
            <pc:sldMk cId="817439213" sldId="279"/>
            <ac:picMk id="25" creationId="{41682D3D-57B9-48C7-8C31-4D963971E9DF}"/>
          </ac:picMkLst>
        </pc:picChg>
      </pc:sldChg>
      <pc:sldChg chg="addSp delSp modSp new mod ord setBg addAnim">
        <pc:chgData name="Mama G" userId="1f5eeca4e6fe0fcd" providerId="LiveId" clId="{D2845981-4165-4FFC-8098-5C8A8B036AC1}" dt="2021-12-16T14:18:31.726" v="1276" actId="207"/>
        <pc:sldMkLst>
          <pc:docMk/>
          <pc:sldMk cId="88995403" sldId="280"/>
        </pc:sldMkLst>
        <pc:spChg chg="mod">
          <ac:chgData name="Mama G" userId="1f5eeca4e6fe0fcd" providerId="LiveId" clId="{D2845981-4165-4FFC-8098-5C8A8B036AC1}" dt="2021-12-16T14:18:31.726" v="1276" actId="207"/>
          <ac:spMkLst>
            <pc:docMk/>
            <pc:sldMk cId="88995403" sldId="280"/>
            <ac:spMk id="2" creationId="{34584D23-AE0B-4A6F-AB70-D72D19D8AF27}"/>
          </ac:spMkLst>
        </pc:spChg>
        <pc:spChg chg="mod">
          <ac:chgData name="Mama G" userId="1f5eeca4e6fe0fcd" providerId="LiveId" clId="{D2845981-4165-4FFC-8098-5C8A8B036AC1}" dt="2021-12-16T14:18:24.805" v="1275" actId="207"/>
          <ac:spMkLst>
            <pc:docMk/>
            <pc:sldMk cId="88995403" sldId="280"/>
            <ac:spMk id="3" creationId="{2D6A07FD-A01E-4DB1-9879-04E32A5819C0}"/>
          </ac:spMkLst>
        </pc:spChg>
        <pc:spChg chg="add del">
          <ac:chgData name="Mama G" userId="1f5eeca4e6fe0fcd" providerId="LiveId" clId="{D2845981-4165-4FFC-8098-5C8A8B036AC1}" dt="2021-12-16T14:17:46.412" v="1269" actId="26606"/>
          <ac:spMkLst>
            <pc:docMk/>
            <pc:sldMk cId="88995403" sldId="280"/>
            <ac:spMk id="12" creationId="{C5A41A00-0593-4A97-9CA0-B0AE89F21212}"/>
          </ac:spMkLst>
        </pc:spChg>
        <pc:spChg chg="add del">
          <ac:chgData name="Mama G" userId="1f5eeca4e6fe0fcd" providerId="LiveId" clId="{D2845981-4165-4FFC-8098-5C8A8B036AC1}" dt="2021-12-16T14:17:46.412" v="1269" actId="26606"/>
          <ac:spMkLst>
            <pc:docMk/>
            <pc:sldMk cId="88995403" sldId="280"/>
            <ac:spMk id="14" creationId="{FCA51B5C-E7C6-405A-BA9F-6B5A96D7BD1E}"/>
          </ac:spMkLst>
        </pc:spChg>
        <pc:spChg chg="add del">
          <ac:chgData name="Mama G" userId="1f5eeca4e6fe0fcd" providerId="LiveId" clId="{D2845981-4165-4FFC-8098-5C8A8B036AC1}" dt="2021-12-16T14:17:46.412" v="1269" actId="26606"/>
          <ac:spMkLst>
            <pc:docMk/>
            <pc:sldMk cId="88995403" sldId="280"/>
            <ac:spMk id="16" creationId="{FABCB0C0-C191-42C2-9158-48485F76A328}"/>
          </ac:spMkLst>
        </pc:spChg>
        <pc:spChg chg="add del">
          <ac:chgData name="Mama G" userId="1f5eeca4e6fe0fcd" providerId="LiveId" clId="{D2845981-4165-4FFC-8098-5C8A8B036AC1}" dt="2021-12-16T14:17:46.412" v="1269" actId="26606"/>
          <ac:spMkLst>
            <pc:docMk/>
            <pc:sldMk cId="88995403" sldId="280"/>
            <ac:spMk id="18" creationId="{D2D09E6C-D6EC-4C7F-91ED-C81D537A02AB}"/>
          </ac:spMkLst>
        </pc:spChg>
        <pc:spChg chg="add del">
          <ac:chgData name="Mama G" userId="1f5eeca4e6fe0fcd" providerId="LiveId" clId="{D2845981-4165-4FFC-8098-5C8A8B036AC1}" dt="2021-12-16T14:17:46.412" v="1269" actId="26606"/>
          <ac:spMkLst>
            <pc:docMk/>
            <pc:sldMk cId="88995403" sldId="280"/>
            <ac:spMk id="20" creationId="{3951E5EC-1DE3-40F0-897A-8618C6185D39}"/>
          </ac:spMkLst>
        </pc:spChg>
        <pc:spChg chg="add">
          <ac:chgData name="Mama G" userId="1f5eeca4e6fe0fcd" providerId="LiveId" clId="{D2845981-4165-4FFC-8098-5C8A8B036AC1}" dt="2021-12-16T14:17:46.412" v="1269" actId="26606"/>
          <ac:spMkLst>
            <pc:docMk/>
            <pc:sldMk cId="88995403" sldId="280"/>
            <ac:spMk id="25" creationId="{E5A19EF2-D2E4-4E97-8DE3-5B7FCBB346CE}"/>
          </ac:spMkLst>
        </pc:spChg>
        <pc:spChg chg="add">
          <ac:chgData name="Mama G" userId="1f5eeca4e6fe0fcd" providerId="LiveId" clId="{D2845981-4165-4FFC-8098-5C8A8B036AC1}" dt="2021-12-16T14:17:46.412" v="1269" actId="26606"/>
          <ac:spMkLst>
            <pc:docMk/>
            <pc:sldMk cId="88995403" sldId="280"/>
            <ac:spMk id="27" creationId="{6A2331CC-64CF-40CC-B414-15418F9DD75E}"/>
          </ac:spMkLst>
        </pc:spChg>
        <pc:picChg chg="add mod ord">
          <ac:chgData name="Mama G" userId="1f5eeca4e6fe0fcd" providerId="LiveId" clId="{D2845981-4165-4FFC-8098-5C8A8B036AC1}" dt="2021-12-16T14:17:46.412" v="1269" actId="26606"/>
          <ac:picMkLst>
            <pc:docMk/>
            <pc:sldMk cId="88995403" sldId="280"/>
            <ac:picMk id="5" creationId="{E248DA2A-B033-4032-929B-2F0BD91790E7}"/>
          </ac:picMkLst>
        </pc:picChg>
        <pc:picChg chg="add mod">
          <ac:chgData name="Mama G" userId="1f5eeca4e6fe0fcd" providerId="LiveId" clId="{D2845981-4165-4FFC-8098-5C8A8B036AC1}" dt="2021-12-16T14:17:46.412" v="1269" actId="26606"/>
          <ac:picMkLst>
            <pc:docMk/>
            <pc:sldMk cId="88995403" sldId="280"/>
            <ac:picMk id="7" creationId="{9F6A73B9-6DAA-432F-8587-56D42F832AC2}"/>
          </ac:picMkLst>
        </pc:picChg>
        <pc:picChg chg="add del">
          <ac:chgData name="Mama G" userId="1f5eeca4e6fe0fcd" providerId="LiveId" clId="{D2845981-4165-4FFC-8098-5C8A8B036AC1}" dt="2021-12-16T14:17:46.412" v="1269" actId="26606"/>
          <ac:picMkLst>
            <pc:docMk/>
            <pc:sldMk cId="88995403" sldId="280"/>
            <ac:picMk id="10" creationId="{AFB8FFAA-9442-4FA6-B0EC-369AE6A2BD79}"/>
          </ac:picMkLst>
        </pc:picChg>
      </pc:sldChg>
      <pc:sldChg chg="addSp delSp modSp new mod setBg">
        <pc:chgData name="Mama G" userId="1f5eeca4e6fe0fcd" providerId="LiveId" clId="{D2845981-4165-4FFC-8098-5C8A8B036AC1}" dt="2021-12-16T14:31:16.321" v="1366" actId="26606"/>
        <pc:sldMkLst>
          <pc:docMk/>
          <pc:sldMk cId="161445591" sldId="281"/>
        </pc:sldMkLst>
        <pc:spChg chg="mod">
          <ac:chgData name="Mama G" userId="1f5eeca4e6fe0fcd" providerId="LiveId" clId="{D2845981-4165-4FFC-8098-5C8A8B036AC1}" dt="2021-12-16T14:31:16.321" v="1366" actId="26606"/>
          <ac:spMkLst>
            <pc:docMk/>
            <pc:sldMk cId="161445591" sldId="281"/>
            <ac:spMk id="2" creationId="{2EA43257-0512-4E9F-B59B-62E6B8EBC985}"/>
          </ac:spMkLst>
        </pc:spChg>
        <pc:spChg chg="del">
          <ac:chgData name="Mama G" userId="1f5eeca4e6fe0fcd" providerId="LiveId" clId="{D2845981-4165-4FFC-8098-5C8A8B036AC1}" dt="2021-12-16T14:31:05.658" v="1360" actId="931"/>
          <ac:spMkLst>
            <pc:docMk/>
            <pc:sldMk cId="161445591" sldId="281"/>
            <ac:spMk id="3" creationId="{B844AD4A-B9A9-4187-AE5C-71E3FF9DFF4E}"/>
          </ac:spMkLst>
        </pc:spChg>
        <pc:spChg chg="del mod">
          <ac:chgData name="Mama G" userId="1f5eeca4e6fe0fcd" providerId="LiveId" clId="{D2845981-4165-4FFC-8098-5C8A8B036AC1}" dt="2021-12-16T14:31:11.405" v="1363" actId="931"/>
          <ac:spMkLst>
            <pc:docMk/>
            <pc:sldMk cId="161445591" sldId="281"/>
            <ac:spMk id="4" creationId="{F279A559-9149-4680-8DD4-43C795059D1E}"/>
          </ac:spMkLst>
        </pc:spChg>
        <pc:spChg chg="add">
          <ac:chgData name="Mama G" userId="1f5eeca4e6fe0fcd" providerId="LiveId" clId="{D2845981-4165-4FFC-8098-5C8A8B036AC1}" dt="2021-12-16T14:31:16.321" v="1366" actId="26606"/>
          <ac:spMkLst>
            <pc:docMk/>
            <pc:sldMk cId="161445591" sldId="281"/>
            <ac:spMk id="15" creationId="{908915DF-1091-4602-9B1A-C06774398E85}"/>
          </ac:spMkLst>
        </pc:spChg>
        <pc:spChg chg="add">
          <ac:chgData name="Mama G" userId="1f5eeca4e6fe0fcd" providerId="LiveId" clId="{D2845981-4165-4FFC-8098-5C8A8B036AC1}" dt="2021-12-16T14:31:16.321" v="1366" actId="26606"/>
          <ac:spMkLst>
            <pc:docMk/>
            <pc:sldMk cId="161445591" sldId="281"/>
            <ac:spMk id="17" creationId="{6CFA88D5-4955-401D-884D-20970DD4EA65}"/>
          </ac:spMkLst>
        </pc:spChg>
        <pc:spChg chg="add">
          <ac:chgData name="Mama G" userId="1f5eeca4e6fe0fcd" providerId="LiveId" clId="{D2845981-4165-4FFC-8098-5C8A8B036AC1}" dt="2021-12-16T14:31:16.321" v="1366" actId="26606"/>
          <ac:spMkLst>
            <pc:docMk/>
            <pc:sldMk cId="161445591" sldId="281"/>
            <ac:spMk id="19" creationId="{164D267B-C17A-4774-88F8-99CC562E3ABC}"/>
          </ac:spMkLst>
        </pc:spChg>
        <pc:spChg chg="add">
          <ac:chgData name="Mama G" userId="1f5eeca4e6fe0fcd" providerId="LiveId" clId="{D2845981-4165-4FFC-8098-5C8A8B036AC1}" dt="2021-12-16T14:31:16.321" v="1366" actId="26606"/>
          <ac:spMkLst>
            <pc:docMk/>
            <pc:sldMk cId="161445591" sldId="281"/>
            <ac:spMk id="21" creationId="{C1C5AED6-50C3-434F-B16D-A7A833763D53}"/>
          </ac:spMkLst>
        </pc:spChg>
        <pc:spChg chg="add">
          <ac:chgData name="Mama G" userId="1f5eeca4e6fe0fcd" providerId="LiveId" clId="{D2845981-4165-4FFC-8098-5C8A8B036AC1}" dt="2021-12-16T14:31:16.321" v="1366" actId="26606"/>
          <ac:spMkLst>
            <pc:docMk/>
            <pc:sldMk cId="161445591" sldId="281"/>
            <ac:spMk id="23" creationId="{AFF213A5-1AFF-47E9-83C0-F71BD73881B7}"/>
          </ac:spMkLst>
        </pc:spChg>
        <pc:spChg chg="add">
          <ac:chgData name="Mama G" userId="1f5eeca4e6fe0fcd" providerId="LiveId" clId="{D2845981-4165-4FFC-8098-5C8A8B036AC1}" dt="2021-12-16T14:31:16.321" v="1366" actId="26606"/>
          <ac:spMkLst>
            <pc:docMk/>
            <pc:sldMk cId="161445591" sldId="281"/>
            <ac:spMk id="27" creationId="{66C64BDF-F8AD-4748-8D5F-74F4530D7710}"/>
          </ac:spMkLst>
        </pc:spChg>
        <pc:spChg chg="add">
          <ac:chgData name="Mama G" userId="1f5eeca4e6fe0fcd" providerId="LiveId" clId="{D2845981-4165-4FFC-8098-5C8A8B036AC1}" dt="2021-12-16T14:31:16.321" v="1366" actId="26606"/>
          <ac:spMkLst>
            <pc:docMk/>
            <pc:sldMk cId="161445591" sldId="281"/>
            <ac:spMk id="29" creationId="{F79D7B67-3FD5-4EAB-A55C-C0ABF0CB2D8E}"/>
          </ac:spMkLst>
        </pc:spChg>
        <pc:spChg chg="add">
          <ac:chgData name="Mama G" userId="1f5eeca4e6fe0fcd" providerId="LiveId" clId="{D2845981-4165-4FFC-8098-5C8A8B036AC1}" dt="2021-12-16T14:31:16.321" v="1366" actId="26606"/>
          <ac:spMkLst>
            <pc:docMk/>
            <pc:sldMk cId="161445591" sldId="281"/>
            <ac:spMk id="31" creationId="{33828123-C905-415B-832E-3BEA209D247D}"/>
          </ac:spMkLst>
        </pc:spChg>
        <pc:spChg chg="add">
          <ac:chgData name="Mama G" userId="1f5eeca4e6fe0fcd" providerId="LiveId" clId="{D2845981-4165-4FFC-8098-5C8A8B036AC1}" dt="2021-12-16T14:31:16.321" v="1366" actId="26606"/>
          <ac:spMkLst>
            <pc:docMk/>
            <pc:sldMk cId="161445591" sldId="281"/>
            <ac:spMk id="33" creationId="{477C8BB1-85B5-4F8D-8794-8AA0EA560E30}"/>
          </ac:spMkLst>
        </pc:spChg>
        <pc:spChg chg="add">
          <ac:chgData name="Mama G" userId="1f5eeca4e6fe0fcd" providerId="LiveId" clId="{D2845981-4165-4FFC-8098-5C8A8B036AC1}" dt="2021-12-16T14:31:16.321" v="1366" actId="26606"/>
          <ac:spMkLst>
            <pc:docMk/>
            <pc:sldMk cId="161445591" sldId="281"/>
            <ac:spMk id="35" creationId="{B3455D90-57A9-4F9E-B409-5EC537A2A2B9}"/>
          </ac:spMkLst>
        </pc:spChg>
        <pc:spChg chg="add">
          <ac:chgData name="Mama G" userId="1f5eeca4e6fe0fcd" providerId="LiveId" clId="{D2845981-4165-4FFC-8098-5C8A8B036AC1}" dt="2021-12-16T14:31:16.321" v="1366" actId="26606"/>
          <ac:spMkLst>
            <pc:docMk/>
            <pc:sldMk cId="161445591" sldId="281"/>
            <ac:spMk id="37" creationId="{2CA9F18C-BF69-4D91-AF02-32BBC3A6137C}"/>
          </ac:spMkLst>
        </pc:spChg>
        <pc:picChg chg="add mod">
          <ac:chgData name="Mama G" userId="1f5eeca4e6fe0fcd" providerId="LiveId" clId="{D2845981-4165-4FFC-8098-5C8A8B036AC1}" dt="2021-12-16T14:31:16.321" v="1366" actId="26606"/>
          <ac:picMkLst>
            <pc:docMk/>
            <pc:sldMk cId="161445591" sldId="281"/>
            <ac:picMk id="6" creationId="{2D176475-D24C-4582-8CEB-676362DA4F3C}"/>
          </ac:picMkLst>
        </pc:picChg>
        <pc:picChg chg="add mod">
          <ac:chgData name="Mama G" userId="1f5eeca4e6fe0fcd" providerId="LiveId" clId="{D2845981-4165-4FFC-8098-5C8A8B036AC1}" dt="2021-12-16T14:31:16.321" v="1366" actId="26606"/>
          <ac:picMkLst>
            <pc:docMk/>
            <pc:sldMk cId="161445591" sldId="281"/>
            <ac:picMk id="8" creationId="{7DF6AFB0-2E51-4467-8907-8F4FCB26F3A8}"/>
          </ac:picMkLst>
        </pc:picChg>
        <pc:picChg chg="add">
          <ac:chgData name="Mama G" userId="1f5eeca4e6fe0fcd" providerId="LiveId" clId="{D2845981-4165-4FFC-8098-5C8A8B036AC1}" dt="2021-12-16T14:31:16.321" v="1366" actId="26606"/>
          <ac:picMkLst>
            <pc:docMk/>
            <pc:sldMk cId="161445591" sldId="281"/>
            <ac:picMk id="13" creationId="{4412F17E-378A-48DF-A7D0-616F75D5C45C}"/>
          </ac:picMkLst>
        </pc:picChg>
        <pc:picChg chg="add">
          <ac:chgData name="Mama G" userId="1f5eeca4e6fe0fcd" providerId="LiveId" clId="{D2845981-4165-4FFC-8098-5C8A8B036AC1}" dt="2021-12-16T14:31:16.321" v="1366" actId="26606"/>
          <ac:picMkLst>
            <pc:docMk/>
            <pc:sldMk cId="161445591" sldId="281"/>
            <ac:picMk id="25" creationId="{101867CA-E60E-4F71-9A83-DCBF50B9DD11}"/>
          </ac:picMkLst>
        </pc:picChg>
      </pc:sldChg>
      <pc:sldChg chg="addSp delSp add del setBg delDesignElem">
        <pc:chgData name="Mama G" userId="1f5eeca4e6fe0fcd" providerId="LiveId" clId="{D2845981-4165-4FFC-8098-5C8A8B036AC1}" dt="2021-12-16T14:09:05.040" v="1168"/>
        <pc:sldMkLst>
          <pc:docMk/>
          <pc:sldMk cId="1583900186" sldId="281"/>
        </pc:sldMkLst>
        <pc:spChg chg="add del">
          <ac:chgData name="Mama G" userId="1f5eeca4e6fe0fcd" providerId="LiveId" clId="{D2845981-4165-4FFC-8098-5C8A8B036AC1}" dt="2021-12-16T14:09:05.040" v="1168"/>
          <ac:spMkLst>
            <pc:docMk/>
            <pc:sldMk cId="1583900186" sldId="281"/>
            <ac:spMk id="102" creationId="{908915DF-1091-4602-9B1A-C06774398E85}"/>
          </ac:spMkLst>
        </pc:spChg>
        <pc:spChg chg="add del">
          <ac:chgData name="Mama G" userId="1f5eeca4e6fe0fcd" providerId="LiveId" clId="{D2845981-4165-4FFC-8098-5C8A8B036AC1}" dt="2021-12-16T14:09:05.040" v="1168"/>
          <ac:spMkLst>
            <pc:docMk/>
            <pc:sldMk cId="1583900186" sldId="281"/>
            <ac:spMk id="104" creationId="{6CFA88D5-4955-401D-884D-20970DD4EA65}"/>
          </ac:spMkLst>
        </pc:spChg>
        <pc:spChg chg="add del">
          <ac:chgData name="Mama G" userId="1f5eeca4e6fe0fcd" providerId="LiveId" clId="{D2845981-4165-4FFC-8098-5C8A8B036AC1}" dt="2021-12-16T14:09:05.040" v="1168"/>
          <ac:spMkLst>
            <pc:docMk/>
            <pc:sldMk cId="1583900186" sldId="281"/>
            <ac:spMk id="106" creationId="{164D267B-C17A-4774-88F8-99CC562E3ABC}"/>
          </ac:spMkLst>
        </pc:spChg>
        <pc:spChg chg="add del">
          <ac:chgData name="Mama G" userId="1f5eeca4e6fe0fcd" providerId="LiveId" clId="{D2845981-4165-4FFC-8098-5C8A8B036AC1}" dt="2021-12-16T14:09:05.040" v="1168"/>
          <ac:spMkLst>
            <pc:docMk/>
            <pc:sldMk cId="1583900186" sldId="281"/>
            <ac:spMk id="108" creationId="{C1C5AED6-50C3-434F-B16D-A7A833763D53}"/>
          </ac:spMkLst>
        </pc:spChg>
        <pc:spChg chg="add del">
          <ac:chgData name="Mama G" userId="1f5eeca4e6fe0fcd" providerId="LiveId" clId="{D2845981-4165-4FFC-8098-5C8A8B036AC1}" dt="2021-12-16T14:09:05.040" v="1168"/>
          <ac:spMkLst>
            <pc:docMk/>
            <pc:sldMk cId="1583900186" sldId="281"/>
            <ac:spMk id="110" creationId="{AFF213A5-1AFF-47E9-83C0-F71BD73881B7}"/>
          </ac:spMkLst>
        </pc:spChg>
        <pc:spChg chg="add del">
          <ac:chgData name="Mama G" userId="1f5eeca4e6fe0fcd" providerId="LiveId" clId="{D2845981-4165-4FFC-8098-5C8A8B036AC1}" dt="2021-12-16T14:09:05.040" v="1168"/>
          <ac:spMkLst>
            <pc:docMk/>
            <pc:sldMk cId="1583900186" sldId="281"/>
            <ac:spMk id="114" creationId="{66C64BDF-F8AD-4748-8D5F-74F4530D7710}"/>
          </ac:spMkLst>
        </pc:spChg>
        <pc:spChg chg="add del">
          <ac:chgData name="Mama G" userId="1f5eeca4e6fe0fcd" providerId="LiveId" clId="{D2845981-4165-4FFC-8098-5C8A8B036AC1}" dt="2021-12-16T14:09:05.040" v="1168"/>
          <ac:spMkLst>
            <pc:docMk/>
            <pc:sldMk cId="1583900186" sldId="281"/>
            <ac:spMk id="116" creationId="{F79D7B67-3FD5-4EAB-A55C-C0ABF0CB2D8E}"/>
          </ac:spMkLst>
        </pc:spChg>
        <pc:spChg chg="add del">
          <ac:chgData name="Mama G" userId="1f5eeca4e6fe0fcd" providerId="LiveId" clId="{D2845981-4165-4FFC-8098-5C8A8B036AC1}" dt="2021-12-16T14:09:05.040" v="1168"/>
          <ac:spMkLst>
            <pc:docMk/>
            <pc:sldMk cId="1583900186" sldId="281"/>
            <ac:spMk id="118" creationId="{33828123-C905-415B-832E-3BEA209D247D}"/>
          </ac:spMkLst>
        </pc:spChg>
        <pc:spChg chg="add del">
          <ac:chgData name="Mama G" userId="1f5eeca4e6fe0fcd" providerId="LiveId" clId="{D2845981-4165-4FFC-8098-5C8A8B036AC1}" dt="2021-12-16T14:09:05.040" v="1168"/>
          <ac:spMkLst>
            <pc:docMk/>
            <pc:sldMk cId="1583900186" sldId="281"/>
            <ac:spMk id="120" creationId="{477C8BB1-85B5-4F8D-8794-8AA0EA560E30}"/>
          </ac:spMkLst>
        </pc:spChg>
        <pc:spChg chg="add del">
          <ac:chgData name="Mama G" userId="1f5eeca4e6fe0fcd" providerId="LiveId" clId="{D2845981-4165-4FFC-8098-5C8A8B036AC1}" dt="2021-12-16T14:09:05.040" v="1168"/>
          <ac:spMkLst>
            <pc:docMk/>
            <pc:sldMk cId="1583900186" sldId="281"/>
            <ac:spMk id="122" creationId="{B3455D90-57A9-4F9E-B409-5EC537A2A2B9}"/>
          </ac:spMkLst>
        </pc:spChg>
        <pc:spChg chg="add del">
          <ac:chgData name="Mama G" userId="1f5eeca4e6fe0fcd" providerId="LiveId" clId="{D2845981-4165-4FFC-8098-5C8A8B036AC1}" dt="2021-12-16T14:09:05.040" v="1168"/>
          <ac:spMkLst>
            <pc:docMk/>
            <pc:sldMk cId="1583900186" sldId="281"/>
            <ac:spMk id="124" creationId="{2CA9F18C-BF69-4D91-AF02-32BBC3A6137C}"/>
          </ac:spMkLst>
        </pc:spChg>
        <pc:picChg chg="add del">
          <ac:chgData name="Mama G" userId="1f5eeca4e6fe0fcd" providerId="LiveId" clId="{D2845981-4165-4FFC-8098-5C8A8B036AC1}" dt="2021-12-16T14:09:05.040" v="1168"/>
          <ac:picMkLst>
            <pc:docMk/>
            <pc:sldMk cId="1583900186" sldId="281"/>
            <ac:picMk id="100" creationId="{4412F17E-378A-48DF-A7D0-616F75D5C45C}"/>
          </ac:picMkLst>
        </pc:picChg>
        <pc:picChg chg="add del">
          <ac:chgData name="Mama G" userId="1f5eeca4e6fe0fcd" providerId="LiveId" clId="{D2845981-4165-4FFC-8098-5C8A8B036AC1}" dt="2021-12-16T14:09:05.040" v="1168"/>
          <ac:picMkLst>
            <pc:docMk/>
            <pc:sldMk cId="1583900186" sldId="281"/>
            <ac:picMk id="112" creationId="{101867CA-E60E-4F71-9A83-DCBF50B9DD11}"/>
          </ac:picMkLst>
        </pc:picChg>
      </pc:sldChg>
      <pc:sldChg chg="addSp delSp add del setBg delDesignElem">
        <pc:chgData name="Mama G" userId="1f5eeca4e6fe0fcd" providerId="LiveId" clId="{D2845981-4165-4FFC-8098-5C8A8B036AC1}" dt="2021-12-16T14:09:00.641" v="1165"/>
        <pc:sldMkLst>
          <pc:docMk/>
          <pc:sldMk cId="3016099174" sldId="281"/>
        </pc:sldMkLst>
        <pc:spChg chg="add del">
          <ac:chgData name="Mama G" userId="1f5eeca4e6fe0fcd" providerId="LiveId" clId="{D2845981-4165-4FFC-8098-5C8A8B036AC1}" dt="2021-12-16T14:09:00.641" v="1165"/>
          <ac:spMkLst>
            <pc:docMk/>
            <pc:sldMk cId="3016099174" sldId="281"/>
            <ac:spMk id="102" creationId="{908915DF-1091-4602-9B1A-C06774398E85}"/>
          </ac:spMkLst>
        </pc:spChg>
        <pc:spChg chg="add del">
          <ac:chgData name="Mama G" userId="1f5eeca4e6fe0fcd" providerId="LiveId" clId="{D2845981-4165-4FFC-8098-5C8A8B036AC1}" dt="2021-12-16T14:09:00.641" v="1165"/>
          <ac:spMkLst>
            <pc:docMk/>
            <pc:sldMk cId="3016099174" sldId="281"/>
            <ac:spMk id="104" creationId="{6CFA88D5-4955-401D-884D-20970DD4EA65}"/>
          </ac:spMkLst>
        </pc:spChg>
        <pc:spChg chg="add del">
          <ac:chgData name="Mama G" userId="1f5eeca4e6fe0fcd" providerId="LiveId" clId="{D2845981-4165-4FFC-8098-5C8A8B036AC1}" dt="2021-12-16T14:09:00.641" v="1165"/>
          <ac:spMkLst>
            <pc:docMk/>
            <pc:sldMk cId="3016099174" sldId="281"/>
            <ac:spMk id="106" creationId="{164D267B-C17A-4774-88F8-99CC562E3ABC}"/>
          </ac:spMkLst>
        </pc:spChg>
        <pc:spChg chg="add del">
          <ac:chgData name="Mama G" userId="1f5eeca4e6fe0fcd" providerId="LiveId" clId="{D2845981-4165-4FFC-8098-5C8A8B036AC1}" dt="2021-12-16T14:09:00.641" v="1165"/>
          <ac:spMkLst>
            <pc:docMk/>
            <pc:sldMk cId="3016099174" sldId="281"/>
            <ac:spMk id="108" creationId="{C1C5AED6-50C3-434F-B16D-A7A833763D53}"/>
          </ac:spMkLst>
        </pc:spChg>
        <pc:spChg chg="add del">
          <ac:chgData name="Mama G" userId="1f5eeca4e6fe0fcd" providerId="LiveId" clId="{D2845981-4165-4FFC-8098-5C8A8B036AC1}" dt="2021-12-16T14:09:00.641" v="1165"/>
          <ac:spMkLst>
            <pc:docMk/>
            <pc:sldMk cId="3016099174" sldId="281"/>
            <ac:spMk id="110" creationId="{AFF213A5-1AFF-47E9-83C0-F71BD73881B7}"/>
          </ac:spMkLst>
        </pc:spChg>
        <pc:spChg chg="add del">
          <ac:chgData name="Mama G" userId="1f5eeca4e6fe0fcd" providerId="LiveId" clId="{D2845981-4165-4FFC-8098-5C8A8B036AC1}" dt="2021-12-16T14:09:00.641" v="1165"/>
          <ac:spMkLst>
            <pc:docMk/>
            <pc:sldMk cId="3016099174" sldId="281"/>
            <ac:spMk id="114" creationId="{66C64BDF-F8AD-4748-8D5F-74F4530D7710}"/>
          </ac:spMkLst>
        </pc:spChg>
        <pc:spChg chg="add del">
          <ac:chgData name="Mama G" userId="1f5eeca4e6fe0fcd" providerId="LiveId" clId="{D2845981-4165-4FFC-8098-5C8A8B036AC1}" dt="2021-12-16T14:09:00.641" v="1165"/>
          <ac:spMkLst>
            <pc:docMk/>
            <pc:sldMk cId="3016099174" sldId="281"/>
            <ac:spMk id="116" creationId="{F79D7B67-3FD5-4EAB-A55C-C0ABF0CB2D8E}"/>
          </ac:spMkLst>
        </pc:spChg>
        <pc:spChg chg="add del">
          <ac:chgData name="Mama G" userId="1f5eeca4e6fe0fcd" providerId="LiveId" clId="{D2845981-4165-4FFC-8098-5C8A8B036AC1}" dt="2021-12-16T14:09:00.641" v="1165"/>
          <ac:spMkLst>
            <pc:docMk/>
            <pc:sldMk cId="3016099174" sldId="281"/>
            <ac:spMk id="118" creationId="{33828123-C905-415B-832E-3BEA209D247D}"/>
          </ac:spMkLst>
        </pc:spChg>
        <pc:spChg chg="add del">
          <ac:chgData name="Mama G" userId="1f5eeca4e6fe0fcd" providerId="LiveId" clId="{D2845981-4165-4FFC-8098-5C8A8B036AC1}" dt="2021-12-16T14:09:00.641" v="1165"/>
          <ac:spMkLst>
            <pc:docMk/>
            <pc:sldMk cId="3016099174" sldId="281"/>
            <ac:spMk id="120" creationId="{477C8BB1-85B5-4F8D-8794-8AA0EA560E30}"/>
          </ac:spMkLst>
        </pc:spChg>
        <pc:spChg chg="add del">
          <ac:chgData name="Mama G" userId="1f5eeca4e6fe0fcd" providerId="LiveId" clId="{D2845981-4165-4FFC-8098-5C8A8B036AC1}" dt="2021-12-16T14:09:00.641" v="1165"/>
          <ac:spMkLst>
            <pc:docMk/>
            <pc:sldMk cId="3016099174" sldId="281"/>
            <ac:spMk id="122" creationId="{B3455D90-57A9-4F9E-B409-5EC537A2A2B9}"/>
          </ac:spMkLst>
        </pc:spChg>
        <pc:spChg chg="add del">
          <ac:chgData name="Mama G" userId="1f5eeca4e6fe0fcd" providerId="LiveId" clId="{D2845981-4165-4FFC-8098-5C8A8B036AC1}" dt="2021-12-16T14:09:00.641" v="1165"/>
          <ac:spMkLst>
            <pc:docMk/>
            <pc:sldMk cId="3016099174" sldId="281"/>
            <ac:spMk id="124" creationId="{2CA9F18C-BF69-4D91-AF02-32BBC3A6137C}"/>
          </ac:spMkLst>
        </pc:spChg>
        <pc:picChg chg="add del">
          <ac:chgData name="Mama G" userId="1f5eeca4e6fe0fcd" providerId="LiveId" clId="{D2845981-4165-4FFC-8098-5C8A8B036AC1}" dt="2021-12-16T14:09:00.641" v="1165"/>
          <ac:picMkLst>
            <pc:docMk/>
            <pc:sldMk cId="3016099174" sldId="281"/>
            <ac:picMk id="100" creationId="{4412F17E-378A-48DF-A7D0-616F75D5C45C}"/>
          </ac:picMkLst>
        </pc:picChg>
        <pc:picChg chg="add del">
          <ac:chgData name="Mama G" userId="1f5eeca4e6fe0fcd" providerId="LiveId" clId="{D2845981-4165-4FFC-8098-5C8A8B036AC1}" dt="2021-12-16T14:09:00.641" v="1165"/>
          <ac:picMkLst>
            <pc:docMk/>
            <pc:sldMk cId="3016099174" sldId="281"/>
            <ac:picMk id="112" creationId="{101867CA-E60E-4F71-9A83-DCBF50B9DD11}"/>
          </ac:picMkLst>
        </pc:picChg>
      </pc:sldChg>
      <pc:sldChg chg="modSp new del mod">
        <pc:chgData name="Mama G" userId="1f5eeca4e6fe0fcd" providerId="LiveId" clId="{D2845981-4165-4FFC-8098-5C8A8B036AC1}" dt="2021-12-16T15:18:07.460" v="1810" actId="47"/>
        <pc:sldMkLst>
          <pc:docMk/>
          <pc:sldMk cId="1067539072" sldId="282"/>
        </pc:sldMkLst>
        <pc:spChg chg="mod">
          <ac:chgData name="Mama G" userId="1f5eeca4e6fe0fcd" providerId="LiveId" clId="{D2845981-4165-4FFC-8098-5C8A8B036AC1}" dt="2021-12-16T14:32:02.927" v="1402" actId="20577"/>
          <ac:spMkLst>
            <pc:docMk/>
            <pc:sldMk cId="1067539072" sldId="282"/>
            <ac:spMk id="2" creationId="{7AA1F671-E132-44AF-8167-196594A81D1B}"/>
          </ac:spMkLst>
        </pc:spChg>
      </pc:sldChg>
      <pc:sldChg chg="new del">
        <pc:chgData name="Mama G" userId="1f5eeca4e6fe0fcd" providerId="LiveId" clId="{D2845981-4165-4FFC-8098-5C8A8B036AC1}" dt="2021-12-16T15:10:56.066" v="1538" actId="47"/>
        <pc:sldMkLst>
          <pc:docMk/>
          <pc:sldMk cId="1931616003" sldId="283"/>
        </pc:sldMkLst>
      </pc:sldChg>
      <pc:sldChg chg="addSp delSp modSp new mod">
        <pc:chgData name="Mama G" userId="1f5eeca4e6fe0fcd" providerId="LiveId" clId="{D2845981-4165-4FFC-8098-5C8A8B036AC1}" dt="2021-12-16T15:17:44.424" v="1808" actId="14100"/>
        <pc:sldMkLst>
          <pc:docMk/>
          <pc:sldMk cId="2609667905" sldId="283"/>
        </pc:sldMkLst>
        <pc:spChg chg="mod">
          <ac:chgData name="Mama G" userId="1f5eeca4e6fe0fcd" providerId="LiveId" clId="{D2845981-4165-4FFC-8098-5C8A8B036AC1}" dt="2021-12-16T15:14:52.937" v="1623" actId="1076"/>
          <ac:spMkLst>
            <pc:docMk/>
            <pc:sldMk cId="2609667905" sldId="283"/>
            <ac:spMk id="2" creationId="{DD141538-5BFD-4022-A49E-ADD92E1142AB}"/>
          </ac:spMkLst>
        </pc:spChg>
        <pc:spChg chg="mod">
          <ac:chgData name="Mama G" userId="1f5eeca4e6fe0fcd" providerId="LiveId" clId="{D2845981-4165-4FFC-8098-5C8A8B036AC1}" dt="2021-12-16T15:17:13.264" v="1801" actId="1076"/>
          <ac:spMkLst>
            <pc:docMk/>
            <pc:sldMk cId="2609667905" sldId="283"/>
            <ac:spMk id="3" creationId="{952626D1-1385-48F3-8F85-62A9BADC05CD}"/>
          </ac:spMkLst>
        </pc:spChg>
        <pc:spChg chg="del">
          <ac:chgData name="Mama G" userId="1f5eeca4e6fe0fcd" providerId="LiveId" clId="{D2845981-4165-4FFC-8098-5C8A8B036AC1}" dt="2021-12-16T15:15:03.168" v="1624" actId="931"/>
          <ac:spMkLst>
            <pc:docMk/>
            <pc:sldMk cId="2609667905" sldId="283"/>
            <ac:spMk id="4" creationId="{B8962845-4A1D-4925-9805-204BD640A787}"/>
          </ac:spMkLst>
        </pc:spChg>
        <pc:spChg chg="del">
          <ac:chgData name="Mama G" userId="1f5eeca4e6fe0fcd" providerId="LiveId" clId="{D2845981-4165-4FFC-8098-5C8A8B036AC1}" dt="2021-12-16T15:16:54.951" v="1796" actId="478"/>
          <ac:spMkLst>
            <pc:docMk/>
            <pc:sldMk cId="2609667905" sldId="283"/>
            <ac:spMk id="5" creationId="{638ACF13-6D6A-4123-B558-77E919CEA9CD}"/>
          </ac:spMkLst>
        </pc:spChg>
        <pc:spChg chg="mod">
          <ac:chgData name="Mama G" userId="1f5eeca4e6fe0fcd" providerId="LiveId" clId="{D2845981-4165-4FFC-8098-5C8A8B036AC1}" dt="2021-12-16T15:17:06.170" v="1799" actId="1076"/>
          <ac:spMkLst>
            <pc:docMk/>
            <pc:sldMk cId="2609667905" sldId="283"/>
            <ac:spMk id="6" creationId="{EF648E43-6C1E-4AF2-B17D-D09509A4316C}"/>
          </ac:spMkLst>
        </pc:spChg>
        <pc:spChg chg="add del">
          <ac:chgData name="Mama G" userId="1f5eeca4e6fe0fcd" providerId="LiveId" clId="{D2845981-4165-4FFC-8098-5C8A8B036AC1}" dt="2021-12-16T15:15:33.488" v="1636" actId="931"/>
          <ac:spMkLst>
            <pc:docMk/>
            <pc:sldMk cId="2609667905" sldId="283"/>
            <ac:spMk id="7" creationId="{AC1004B7-0220-49FC-A529-58BC350644AC}"/>
          </ac:spMkLst>
        </pc:spChg>
        <pc:spChg chg="del">
          <ac:chgData name="Mama G" userId="1f5eeca4e6fe0fcd" providerId="LiveId" clId="{D2845981-4165-4FFC-8098-5C8A8B036AC1}" dt="2021-12-16T15:16:57.489" v="1797" actId="478"/>
          <ac:spMkLst>
            <pc:docMk/>
            <pc:sldMk cId="2609667905" sldId="283"/>
            <ac:spMk id="8" creationId="{D07921C9-604D-4F3C-991E-58DE2160658C}"/>
          </ac:spMkLst>
        </pc:spChg>
        <pc:spChg chg="mod">
          <ac:chgData name="Mama G" userId="1f5eeca4e6fe0fcd" providerId="LiveId" clId="{D2845981-4165-4FFC-8098-5C8A8B036AC1}" dt="2021-12-16T15:17:09.551" v="1800" actId="1076"/>
          <ac:spMkLst>
            <pc:docMk/>
            <pc:sldMk cId="2609667905" sldId="283"/>
            <ac:spMk id="9" creationId="{CC9CC67C-9554-455F-A030-293A137E3034}"/>
          </ac:spMkLst>
        </pc:spChg>
        <pc:spChg chg="del">
          <ac:chgData name="Mama G" userId="1f5eeca4e6fe0fcd" providerId="LiveId" clId="{D2845981-4165-4FFC-8098-5C8A8B036AC1}" dt="2021-12-16T15:15:37.458" v="1639" actId="931"/>
          <ac:spMkLst>
            <pc:docMk/>
            <pc:sldMk cId="2609667905" sldId="283"/>
            <ac:spMk id="10" creationId="{F46BA442-B731-4F15-AAB7-CDF0B245B4AC}"/>
          </ac:spMkLst>
        </pc:spChg>
        <pc:spChg chg="del">
          <ac:chgData name="Mama G" userId="1f5eeca4e6fe0fcd" providerId="LiveId" clId="{D2845981-4165-4FFC-8098-5C8A8B036AC1}" dt="2021-12-16T15:17:01.281" v="1798" actId="478"/>
          <ac:spMkLst>
            <pc:docMk/>
            <pc:sldMk cId="2609667905" sldId="283"/>
            <ac:spMk id="11" creationId="{E4138345-C5FA-4673-AE29-12DC2EF5FFAF}"/>
          </ac:spMkLst>
        </pc:spChg>
        <pc:picChg chg="add mod">
          <ac:chgData name="Mama G" userId="1f5eeca4e6fe0fcd" providerId="LiveId" clId="{D2845981-4165-4FFC-8098-5C8A8B036AC1}" dt="2021-12-16T15:17:22.361" v="1803" actId="14100"/>
          <ac:picMkLst>
            <pc:docMk/>
            <pc:sldMk cId="2609667905" sldId="283"/>
            <ac:picMk id="13" creationId="{A90894AA-AF28-4F6A-814B-F3BBD6EAED25}"/>
          </ac:picMkLst>
        </pc:picChg>
        <pc:picChg chg="add del mod">
          <ac:chgData name="Mama G" userId="1f5eeca4e6fe0fcd" providerId="LiveId" clId="{D2845981-4165-4FFC-8098-5C8A8B036AC1}" dt="2021-12-16T15:15:22.096" v="1635" actId="931"/>
          <ac:picMkLst>
            <pc:docMk/>
            <pc:sldMk cId="2609667905" sldId="283"/>
            <ac:picMk id="15" creationId="{5F96A1A9-A58E-4E5B-9D04-0B84E7E5F536}"/>
          </ac:picMkLst>
        </pc:picChg>
        <pc:picChg chg="add mod">
          <ac:chgData name="Mama G" userId="1f5eeca4e6fe0fcd" providerId="LiveId" clId="{D2845981-4165-4FFC-8098-5C8A8B036AC1}" dt="2021-12-16T15:17:44.424" v="1808" actId="14100"/>
          <ac:picMkLst>
            <pc:docMk/>
            <pc:sldMk cId="2609667905" sldId="283"/>
            <ac:picMk id="17" creationId="{99AFDA33-9F9C-4E71-A20E-A4ED7E4FFED0}"/>
          </ac:picMkLst>
        </pc:picChg>
        <pc:picChg chg="add mod">
          <ac:chgData name="Mama G" userId="1f5eeca4e6fe0fcd" providerId="LiveId" clId="{D2845981-4165-4FFC-8098-5C8A8B036AC1}" dt="2021-12-16T15:17:33.109" v="1806" actId="14100"/>
          <ac:picMkLst>
            <pc:docMk/>
            <pc:sldMk cId="2609667905" sldId="283"/>
            <ac:picMk id="19" creationId="{0F9109E3-0B5F-4B04-9920-991F27A22D16}"/>
          </ac:picMkLst>
        </pc:picChg>
      </pc:sldChg>
      <pc:sldChg chg="addSp delSp modSp new mod setBg">
        <pc:chgData name="Mama G" userId="1f5eeca4e6fe0fcd" providerId="LiveId" clId="{D2845981-4165-4FFC-8098-5C8A8B036AC1}" dt="2021-12-18T18:45:30.190" v="4042" actId="313"/>
        <pc:sldMkLst>
          <pc:docMk/>
          <pc:sldMk cId="1963266625" sldId="284"/>
        </pc:sldMkLst>
        <pc:spChg chg="mod ord">
          <ac:chgData name="Mama G" userId="1f5eeca4e6fe0fcd" providerId="LiveId" clId="{D2845981-4165-4FFC-8098-5C8A8B036AC1}" dt="2021-12-18T18:45:12.338" v="4039" actId="14100"/>
          <ac:spMkLst>
            <pc:docMk/>
            <pc:sldMk cId="1963266625" sldId="284"/>
            <ac:spMk id="2" creationId="{C95E0965-5959-4586-9FE5-D03BA0965838}"/>
          </ac:spMkLst>
        </pc:spChg>
        <pc:spChg chg="del">
          <ac:chgData name="Mama G" userId="1f5eeca4e6fe0fcd" providerId="LiveId" clId="{D2845981-4165-4FFC-8098-5C8A8B036AC1}" dt="2021-12-16T18:49:50.064" v="3326" actId="931"/>
          <ac:spMkLst>
            <pc:docMk/>
            <pc:sldMk cId="1963266625" sldId="284"/>
            <ac:spMk id="3" creationId="{CE0C8FA2-A183-4060-A0C2-E755E71E939E}"/>
          </ac:spMkLst>
        </pc:spChg>
        <pc:spChg chg="del">
          <ac:chgData name="Mama G" userId="1f5eeca4e6fe0fcd" providerId="LiveId" clId="{D2845981-4165-4FFC-8098-5C8A8B036AC1}" dt="2021-12-16T18:50:00.294" v="3329" actId="931"/>
          <ac:spMkLst>
            <pc:docMk/>
            <pc:sldMk cId="1963266625" sldId="284"/>
            <ac:spMk id="4" creationId="{D551ACA4-BD59-46E8-8C2D-0C2CCD9E792B}"/>
          </ac:spMkLst>
        </pc:spChg>
        <pc:spChg chg="add del mod">
          <ac:chgData name="Mama G" userId="1f5eeca4e6fe0fcd" providerId="LiveId" clId="{D2845981-4165-4FFC-8098-5C8A8B036AC1}" dt="2021-12-16T18:54:36.828" v="3343" actId="931"/>
          <ac:spMkLst>
            <pc:docMk/>
            <pc:sldMk cId="1963266625" sldId="284"/>
            <ac:spMk id="10" creationId="{8440C7FC-E8F4-4787-BBE0-915C74A428AC}"/>
          </ac:spMkLst>
        </pc:spChg>
        <pc:spChg chg="add del mod">
          <ac:chgData name="Mama G" userId="1f5eeca4e6fe0fcd" providerId="LiveId" clId="{D2845981-4165-4FFC-8098-5C8A8B036AC1}" dt="2021-12-16T18:50:37.205" v="3336" actId="931"/>
          <ac:spMkLst>
            <pc:docMk/>
            <pc:sldMk cId="1963266625" sldId="284"/>
            <ac:spMk id="12" creationId="{081E40CB-716D-47DC-AD76-A792C39CC384}"/>
          </ac:spMkLst>
        </pc:spChg>
        <pc:spChg chg="add del mod">
          <ac:chgData name="Mama G" userId="1f5eeca4e6fe0fcd" providerId="LiveId" clId="{D2845981-4165-4FFC-8098-5C8A8B036AC1}" dt="2021-12-16T18:54:31.602" v="3342" actId="931"/>
          <ac:spMkLst>
            <pc:docMk/>
            <pc:sldMk cId="1963266625" sldId="284"/>
            <ac:spMk id="16" creationId="{72C679AB-5802-463A-B110-747D679CA34B}"/>
          </ac:spMkLst>
        </pc:spChg>
        <pc:spChg chg="add del">
          <ac:chgData name="Mama G" userId="1f5eeca4e6fe0fcd" providerId="LiveId" clId="{D2845981-4165-4FFC-8098-5C8A8B036AC1}" dt="2021-12-16T18:55:39.672" v="3364" actId="26606"/>
          <ac:spMkLst>
            <pc:docMk/>
            <pc:sldMk cId="1963266625" sldId="284"/>
            <ac:spMk id="27" creationId="{F11EF67E-A76B-4908-8CBC-824BC0E8D112}"/>
          </ac:spMkLst>
        </pc:spChg>
        <pc:spChg chg="add del">
          <ac:chgData name="Mama G" userId="1f5eeca4e6fe0fcd" providerId="LiveId" clId="{D2845981-4165-4FFC-8098-5C8A8B036AC1}" dt="2021-12-16T18:55:39.672" v="3364" actId="26606"/>
          <ac:spMkLst>
            <pc:docMk/>
            <pc:sldMk cId="1963266625" sldId="284"/>
            <ac:spMk id="29" creationId="{D14104DC-0846-4DC0-92E6-1EEBE1EE75E7}"/>
          </ac:spMkLst>
        </pc:spChg>
        <pc:spChg chg="add del">
          <ac:chgData name="Mama G" userId="1f5eeca4e6fe0fcd" providerId="LiveId" clId="{D2845981-4165-4FFC-8098-5C8A8B036AC1}" dt="2021-12-16T18:55:39.672" v="3364" actId="26606"/>
          <ac:spMkLst>
            <pc:docMk/>
            <pc:sldMk cId="1963266625" sldId="284"/>
            <ac:spMk id="31" creationId="{C8E240AA-819B-40E3-92F6-95A21067E661}"/>
          </ac:spMkLst>
        </pc:spChg>
        <pc:spChg chg="add del">
          <ac:chgData name="Mama G" userId="1f5eeca4e6fe0fcd" providerId="LiveId" clId="{D2845981-4165-4FFC-8098-5C8A8B036AC1}" dt="2021-12-16T18:55:39.672" v="3364" actId="26606"/>
          <ac:spMkLst>
            <pc:docMk/>
            <pc:sldMk cId="1963266625" sldId="284"/>
            <ac:spMk id="33" creationId="{ECAE88C9-DE01-4326-8D88-502151230937}"/>
          </ac:spMkLst>
        </pc:spChg>
        <pc:spChg chg="add del">
          <ac:chgData name="Mama G" userId="1f5eeca4e6fe0fcd" providerId="LiveId" clId="{D2845981-4165-4FFC-8098-5C8A8B036AC1}" dt="2021-12-16T18:55:39.672" v="3364" actId="26606"/>
          <ac:spMkLst>
            <pc:docMk/>
            <pc:sldMk cId="1963266625" sldId="284"/>
            <ac:spMk id="35" creationId="{7E7FD8B2-7738-4D90-8464-083682300087}"/>
          </ac:spMkLst>
        </pc:spChg>
        <pc:spChg chg="add del">
          <ac:chgData name="Mama G" userId="1f5eeca4e6fe0fcd" providerId="LiveId" clId="{D2845981-4165-4FFC-8098-5C8A8B036AC1}" dt="2021-12-16T18:55:39.672" v="3364" actId="26606"/>
          <ac:spMkLst>
            <pc:docMk/>
            <pc:sldMk cId="1963266625" sldId="284"/>
            <ac:spMk id="37" creationId="{3B95BB30-91F6-4499-89DE-50E78CD48D9A}"/>
          </ac:spMkLst>
        </pc:spChg>
        <pc:spChg chg="add del">
          <ac:chgData name="Mama G" userId="1f5eeca4e6fe0fcd" providerId="LiveId" clId="{D2845981-4165-4FFC-8098-5C8A8B036AC1}" dt="2021-12-16T18:55:39.672" v="3364" actId="26606"/>
          <ac:spMkLst>
            <pc:docMk/>
            <pc:sldMk cId="1963266625" sldId="284"/>
            <ac:spMk id="39" creationId="{6D9144C2-4557-4976-BE71-6EC94C8495C7}"/>
          </ac:spMkLst>
        </pc:spChg>
        <pc:spChg chg="add del">
          <ac:chgData name="Mama G" userId="1f5eeca4e6fe0fcd" providerId="LiveId" clId="{D2845981-4165-4FFC-8098-5C8A8B036AC1}" dt="2021-12-16T18:55:39.672" v="3364" actId="26606"/>
          <ac:spMkLst>
            <pc:docMk/>
            <pc:sldMk cId="1963266625" sldId="284"/>
            <ac:spMk id="41" creationId="{A1CB696A-82CF-4E19-958F-92F090B6AE9A}"/>
          </ac:spMkLst>
        </pc:spChg>
        <pc:spChg chg="add del">
          <ac:chgData name="Mama G" userId="1f5eeca4e6fe0fcd" providerId="LiveId" clId="{D2845981-4165-4FFC-8098-5C8A8B036AC1}" dt="2021-12-16T18:55:35.112" v="3359" actId="26606"/>
          <ac:spMkLst>
            <pc:docMk/>
            <pc:sldMk cId="1963266625" sldId="284"/>
            <ac:spMk id="48" creationId="{F11EF67E-A76B-4908-8CBC-824BC0E8D112}"/>
          </ac:spMkLst>
        </pc:spChg>
        <pc:spChg chg="add del">
          <ac:chgData name="Mama G" userId="1f5eeca4e6fe0fcd" providerId="LiveId" clId="{D2845981-4165-4FFC-8098-5C8A8B036AC1}" dt="2021-12-16T18:55:35.112" v="3359" actId="26606"/>
          <ac:spMkLst>
            <pc:docMk/>
            <pc:sldMk cId="1963266625" sldId="284"/>
            <ac:spMk id="50" creationId="{D14104DC-0846-4DC0-92E6-1EEBE1EE75E7}"/>
          </ac:spMkLst>
        </pc:spChg>
        <pc:spChg chg="add del">
          <ac:chgData name="Mama G" userId="1f5eeca4e6fe0fcd" providerId="LiveId" clId="{D2845981-4165-4FFC-8098-5C8A8B036AC1}" dt="2021-12-16T18:55:35.112" v="3359" actId="26606"/>
          <ac:spMkLst>
            <pc:docMk/>
            <pc:sldMk cId="1963266625" sldId="284"/>
            <ac:spMk id="52" creationId="{C8E240AA-819B-40E3-92F6-95A21067E661}"/>
          </ac:spMkLst>
        </pc:spChg>
        <pc:spChg chg="add del">
          <ac:chgData name="Mama G" userId="1f5eeca4e6fe0fcd" providerId="LiveId" clId="{D2845981-4165-4FFC-8098-5C8A8B036AC1}" dt="2021-12-16T18:55:35.112" v="3359" actId="26606"/>
          <ac:spMkLst>
            <pc:docMk/>
            <pc:sldMk cId="1963266625" sldId="284"/>
            <ac:spMk id="54" creationId="{ECAE88C9-DE01-4326-8D88-502151230937}"/>
          </ac:spMkLst>
        </pc:spChg>
        <pc:spChg chg="add del">
          <ac:chgData name="Mama G" userId="1f5eeca4e6fe0fcd" providerId="LiveId" clId="{D2845981-4165-4FFC-8098-5C8A8B036AC1}" dt="2021-12-16T18:55:35.112" v="3359" actId="26606"/>
          <ac:spMkLst>
            <pc:docMk/>
            <pc:sldMk cId="1963266625" sldId="284"/>
            <ac:spMk id="56" creationId="{7E7FD8B2-7738-4D90-8464-083682300087}"/>
          </ac:spMkLst>
        </pc:spChg>
        <pc:spChg chg="add del">
          <ac:chgData name="Mama G" userId="1f5eeca4e6fe0fcd" providerId="LiveId" clId="{D2845981-4165-4FFC-8098-5C8A8B036AC1}" dt="2021-12-16T18:55:35.112" v="3359" actId="26606"/>
          <ac:spMkLst>
            <pc:docMk/>
            <pc:sldMk cId="1963266625" sldId="284"/>
            <ac:spMk id="58" creationId="{BDA98DD8-1DC2-4416-9529-B37C84D50EF2}"/>
          </ac:spMkLst>
        </pc:spChg>
        <pc:spChg chg="add del">
          <ac:chgData name="Mama G" userId="1f5eeca4e6fe0fcd" providerId="LiveId" clId="{D2845981-4165-4FFC-8098-5C8A8B036AC1}" dt="2021-12-16T18:55:35.112" v="3359" actId="26606"/>
          <ac:spMkLst>
            <pc:docMk/>
            <pc:sldMk cId="1963266625" sldId="284"/>
            <ac:spMk id="60" creationId="{A6EA624E-B163-4FDE-8954-8D980D483B2F}"/>
          </ac:spMkLst>
        </pc:spChg>
        <pc:spChg chg="add del">
          <ac:chgData name="Mama G" userId="1f5eeca4e6fe0fcd" providerId="LiveId" clId="{D2845981-4165-4FFC-8098-5C8A8B036AC1}" dt="2021-12-16T18:55:35.112" v="3359" actId="26606"/>
          <ac:spMkLst>
            <pc:docMk/>
            <pc:sldMk cId="1963266625" sldId="284"/>
            <ac:spMk id="62" creationId="{13A3AAA4-72CD-42E0-BA00-1C35822CEBDE}"/>
          </ac:spMkLst>
        </pc:spChg>
        <pc:spChg chg="add del">
          <ac:chgData name="Mama G" userId="1f5eeca4e6fe0fcd" providerId="LiveId" clId="{D2845981-4165-4FFC-8098-5C8A8B036AC1}" dt="2021-12-16T18:55:37.293" v="3361" actId="26606"/>
          <ac:spMkLst>
            <pc:docMk/>
            <pc:sldMk cId="1963266625" sldId="284"/>
            <ac:spMk id="65" creationId="{F11EF67E-A76B-4908-8CBC-824BC0E8D112}"/>
          </ac:spMkLst>
        </pc:spChg>
        <pc:spChg chg="add del">
          <ac:chgData name="Mama G" userId="1f5eeca4e6fe0fcd" providerId="LiveId" clId="{D2845981-4165-4FFC-8098-5C8A8B036AC1}" dt="2021-12-16T18:55:37.293" v="3361" actId="26606"/>
          <ac:spMkLst>
            <pc:docMk/>
            <pc:sldMk cId="1963266625" sldId="284"/>
            <ac:spMk id="66" creationId="{D14104DC-0846-4DC0-92E6-1EEBE1EE75E7}"/>
          </ac:spMkLst>
        </pc:spChg>
        <pc:spChg chg="add del">
          <ac:chgData name="Mama G" userId="1f5eeca4e6fe0fcd" providerId="LiveId" clId="{D2845981-4165-4FFC-8098-5C8A8B036AC1}" dt="2021-12-16T18:55:37.293" v="3361" actId="26606"/>
          <ac:spMkLst>
            <pc:docMk/>
            <pc:sldMk cId="1963266625" sldId="284"/>
            <ac:spMk id="67" creationId="{C8E240AA-819B-40E3-92F6-95A21067E661}"/>
          </ac:spMkLst>
        </pc:spChg>
        <pc:spChg chg="add del">
          <ac:chgData name="Mama G" userId="1f5eeca4e6fe0fcd" providerId="LiveId" clId="{D2845981-4165-4FFC-8098-5C8A8B036AC1}" dt="2021-12-16T18:55:37.293" v="3361" actId="26606"/>
          <ac:spMkLst>
            <pc:docMk/>
            <pc:sldMk cId="1963266625" sldId="284"/>
            <ac:spMk id="68" creationId="{ECAE88C9-DE01-4326-8D88-502151230937}"/>
          </ac:spMkLst>
        </pc:spChg>
        <pc:spChg chg="add del">
          <ac:chgData name="Mama G" userId="1f5eeca4e6fe0fcd" providerId="LiveId" clId="{D2845981-4165-4FFC-8098-5C8A8B036AC1}" dt="2021-12-16T18:55:37.293" v="3361" actId="26606"/>
          <ac:spMkLst>
            <pc:docMk/>
            <pc:sldMk cId="1963266625" sldId="284"/>
            <ac:spMk id="69" creationId="{7E7FD8B2-7738-4D90-8464-083682300087}"/>
          </ac:spMkLst>
        </pc:spChg>
        <pc:spChg chg="add del">
          <ac:chgData name="Mama G" userId="1f5eeca4e6fe0fcd" providerId="LiveId" clId="{D2845981-4165-4FFC-8098-5C8A8B036AC1}" dt="2021-12-16T18:55:37.293" v="3361" actId="26606"/>
          <ac:spMkLst>
            <pc:docMk/>
            <pc:sldMk cId="1963266625" sldId="284"/>
            <ac:spMk id="70" creationId="{6A82BED3-AB21-4DAE-B25E-E5CBD0B3A01C}"/>
          </ac:spMkLst>
        </pc:spChg>
        <pc:spChg chg="add del">
          <ac:chgData name="Mama G" userId="1f5eeca4e6fe0fcd" providerId="LiveId" clId="{D2845981-4165-4FFC-8098-5C8A8B036AC1}" dt="2021-12-16T18:55:37.293" v="3361" actId="26606"/>
          <ac:spMkLst>
            <pc:docMk/>
            <pc:sldMk cId="1963266625" sldId="284"/>
            <ac:spMk id="71" creationId="{31374ED2-14F7-4006-B56D-6252D4E3E5A6}"/>
          </ac:spMkLst>
        </pc:spChg>
        <pc:spChg chg="add del">
          <ac:chgData name="Mama G" userId="1f5eeca4e6fe0fcd" providerId="LiveId" clId="{D2845981-4165-4FFC-8098-5C8A8B036AC1}" dt="2021-12-16T18:55:37.293" v="3361" actId="26606"/>
          <ac:spMkLst>
            <pc:docMk/>
            <pc:sldMk cId="1963266625" sldId="284"/>
            <ac:spMk id="72" creationId="{EF3460EC-E807-43B0-9981-D81497543745}"/>
          </ac:spMkLst>
        </pc:spChg>
        <pc:spChg chg="add del">
          <ac:chgData name="Mama G" userId="1f5eeca4e6fe0fcd" providerId="LiveId" clId="{D2845981-4165-4FFC-8098-5C8A8B036AC1}" dt="2021-12-16T18:55:39.604" v="3363" actId="26606"/>
          <ac:spMkLst>
            <pc:docMk/>
            <pc:sldMk cId="1963266625" sldId="284"/>
            <ac:spMk id="75" creationId="{F11EF67E-A76B-4908-8CBC-824BC0E8D112}"/>
          </ac:spMkLst>
        </pc:spChg>
        <pc:spChg chg="add del">
          <ac:chgData name="Mama G" userId="1f5eeca4e6fe0fcd" providerId="LiveId" clId="{D2845981-4165-4FFC-8098-5C8A8B036AC1}" dt="2021-12-16T18:55:39.604" v="3363" actId="26606"/>
          <ac:spMkLst>
            <pc:docMk/>
            <pc:sldMk cId="1963266625" sldId="284"/>
            <ac:spMk id="76" creationId="{D14104DC-0846-4DC0-92E6-1EEBE1EE75E7}"/>
          </ac:spMkLst>
        </pc:spChg>
        <pc:spChg chg="add del">
          <ac:chgData name="Mama G" userId="1f5eeca4e6fe0fcd" providerId="LiveId" clId="{D2845981-4165-4FFC-8098-5C8A8B036AC1}" dt="2021-12-16T18:55:39.604" v="3363" actId="26606"/>
          <ac:spMkLst>
            <pc:docMk/>
            <pc:sldMk cId="1963266625" sldId="284"/>
            <ac:spMk id="77" creationId="{C8E240AA-819B-40E3-92F6-95A21067E661}"/>
          </ac:spMkLst>
        </pc:spChg>
        <pc:spChg chg="add del">
          <ac:chgData name="Mama G" userId="1f5eeca4e6fe0fcd" providerId="LiveId" clId="{D2845981-4165-4FFC-8098-5C8A8B036AC1}" dt="2021-12-16T18:55:39.604" v="3363" actId="26606"/>
          <ac:spMkLst>
            <pc:docMk/>
            <pc:sldMk cId="1963266625" sldId="284"/>
            <ac:spMk id="78" creationId="{ECAE88C9-DE01-4326-8D88-502151230937}"/>
          </ac:spMkLst>
        </pc:spChg>
        <pc:spChg chg="add del">
          <ac:chgData name="Mama G" userId="1f5eeca4e6fe0fcd" providerId="LiveId" clId="{D2845981-4165-4FFC-8098-5C8A8B036AC1}" dt="2021-12-16T18:55:39.604" v="3363" actId="26606"/>
          <ac:spMkLst>
            <pc:docMk/>
            <pc:sldMk cId="1963266625" sldId="284"/>
            <ac:spMk id="79" creationId="{7E7FD8B2-7738-4D90-8464-083682300087}"/>
          </ac:spMkLst>
        </pc:spChg>
        <pc:spChg chg="add del">
          <ac:chgData name="Mama G" userId="1f5eeca4e6fe0fcd" providerId="LiveId" clId="{D2845981-4165-4FFC-8098-5C8A8B036AC1}" dt="2021-12-16T18:55:39.604" v="3363" actId="26606"/>
          <ac:spMkLst>
            <pc:docMk/>
            <pc:sldMk cId="1963266625" sldId="284"/>
            <ac:spMk id="80" creationId="{3B95BB30-91F6-4499-89DE-50E78CD48D9A}"/>
          </ac:spMkLst>
        </pc:spChg>
        <pc:spChg chg="add del">
          <ac:chgData name="Mama G" userId="1f5eeca4e6fe0fcd" providerId="LiveId" clId="{D2845981-4165-4FFC-8098-5C8A8B036AC1}" dt="2021-12-16T18:55:39.604" v="3363" actId="26606"/>
          <ac:spMkLst>
            <pc:docMk/>
            <pc:sldMk cId="1963266625" sldId="284"/>
            <ac:spMk id="81" creationId="{6D9144C2-4557-4976-BE71-6EC94C8495C7}"/>
          </ac:spMkLst>
        </pc:spChg>
        <pc:spChg chg="add del">
          <ac:chgData name="Mama G" userId="1f5eeca4e6fe0fcd" providerId="LiveId" clId="{D2845981-4165-4FFC-8098-5C8A8B036AC1}" dt="2021-12-16T18:55:39.604" v="3363" actId="26606"/>
          <ac:spMkLst>
            <pc:docMk/>
            <pc:sldMk cId="1963266625" sldId="284"/>
            <ac:spMk id="82" creationId="{A1CB696A-82CF-4E19-958F-92F090B6AE9A}"/>
          </ac:spMkLst>
        </pc:spChg>
        <pc:spChg chg="add del">
          <ac:chgData name="Mama G" userId="1f5eeca4e6fe0fcd" providerId="LiveId" clId="{D2845981-4165-4FFC-8098-5C8A8B036AC1}" dt="2021-12-16T18:55:57.892" v="3367" actId="26606"/>
          <ac:spMkLst>
            <pc:docMk/>
            <pc:sldMk cId="1963266625" sldId="284"/>
            <ac:spMk id="85" creationId="{F11EF67E-A76B-4908-8CBC-824BC0E8D112}"/>
          </ac:spMkLst>
        </pc:spChg>
        <pc:spChg chg="add del">
          <ac:chgData name="Mama G" userId="1f5eeca4e6fe0fcd" providerId="LiveId" clId="{D2845981-4165-4FFC-8098-5C8A8B036AC1}" dt="2021-12-16T18:55:57.892" v="3367" actId="26606"/>
          <ac:spMkLst>
            <pc:docMk/>
            <pc:sldMk cId="1963266625" sldId="284"/>
            <ac:spMk id="86" creationId="{D14104DC-0846-4DC0-92E6-1EEBE1EE75E7}"/>
          </ac:spMkLst>
        </pc:spChg>
        <pc:spChg chg="add del">
          <ac:chgData name="Mama G" userId="1f5eeca4e6fe0fcd" providerId="LiveId" clId="{D2845981-4165-4FFC-8098-5C8A8B036AC1}" dt="2021-12-16T18:55:57.892" v="3367" actId="26606"/>
          <ac:spMkLst>
            <pc:docMk/>
            <pc:sldMk cId="1963266625" sldId="284"/>
            <ac:spMk id="87" creationId="{C8E240AA-819B-40E3-92F6-95A21067E661}"/>
          </ac:spMkLst>
        </pc:spChg>
        <pc:spChg chg="add del">
          <ac:chgData name="Mama G" userId="1f5eeca4e6fe0fcd" providerId="LiveId" clId="{D2845981-4165-4FFC-8098-5C8A8B036AC1}" dt="2021-12-16T18:55:57.892" v="3367" actId="26606"/>
          <ac:spMkLst>
            <pc:docMk/>
            <pc:sldMk cId="1963266625" sldId="284"/>
            <ac:spMk id="88" creationId="{ECAE88C9-DE01-4326-8D88-502151230937}"/>
          </ac:spMkLst>
        </pc:spChg>
        <pc:spChg chg="add del">
          <ac:chgData name="Mama G" userId="1f5eeca4e6fe0fcd" providerId="LiveId" clId="{D2845981-4165-4FFC-8098-5C8A8B036AC1}" dt="2021-12-16T18:55:57.892" v="3367" actId="26606"/>
          <ac:spMkLst>
            <pc:docMk/>
            <pc:sldMk cId="1963266625" sldId="284"/>
            <ac:spMk id="89" creationId="{7E7FD8B2-7738-4D90-8464-083682300087}"/>
          </ac:spMkLst>
        </pc:spChg>
        <pc:spChg chg="add del">
          <ac:chgData name="Mama G" userId="1f5eeca4e6fe0fcd" providerId="LiveId" clId="{D2845981-4165-4FFC-8098-5C8A8B036AC1}" dt="2021-12-16T18:55:57.892" v="3367" actId="26606"/>
          <ac:spMkLst>
            <pc:docMk/>
            <pc:sldMk cId="1963266625" sldId="284"/>
            <ac:spMk id="90" creationId="{6A82BED3-AB21-4DAE-B25E-E5CBD0B3A01C}"/>
          </ac:spMkLst>
        </pc:spChg>
        <pc:spChg chg="add del">
          <ac:chgData name="Mama G" userId="1f5eeca4e6fe0fcd" providerId="LiveId" clId="{D2845981-4165-4FFC-8098-5C8A8B036AC1}" dt="2021-12-16T18:55:57.892" v="3367" actId="26606"/>
          <ac:spMkLst>
            <pc:docMk/>
            <pc:sldMk cId="1963266625" sldId="284"/>
            <ac:spMk id="91" creationId="{31374ED2-14F7-4006-B56D-6252D4E3E5A6}"/>
          </ac:spMkLst>
        </pc:spChg>
        <pc:spChg chg="add del">
          <ac:chgData name="Mama G" userId="1f5eeca4e6fe0fcd" providerId="LiveId" clId="{D2845981-4165-4FFC-8098-5C8A8B036AC1}" dt="2021-12-16T18:55:57.892" v="3367" actId="26606"/>
          <ac:spMkLst>
            <pc:docMk/>
            <pc:sldMk cId="1963266625" sldId="284"/>
            <ac:spMk id="92" creationId="{EF3460EC-E807-43B0-9981-D81497543745}"/>
          </ac:spMkLst>
        </pc:spChg>
        <pc:spChg chg="add mod">
          <ac:chgData name="Mama G" userId="1f5eeca4e6fe0fcd" providerId="LiveId" clId="{D2845981-4165-4FFC-8098-5C8A8B036AC1}" dt="2021-12-18T18:45:30.190" v="4042" actId="313"/>
          <ac:spMkLst>
            <pc:docMk/>
            <pc:sldMk cId="1963266625" sldId="284"/>
            <ac:spMk id="96" creationId="{DC167061-04B0-4FF9-A18E-9F41E8452803}"/>
          </ac:spMkLst>
        </pc:spChg>
        <pc:spChg chg="add">
          <ac:chgData name="Mama G" userId="1f5eeca4e6fe0fcd" providerId="LiveId" clId="{D2845981-4165-4FFC-8098-5C8A8B036AC1}" dt="2021-12-16T18:55:57.892" v="3367" actId="26606"/>
          <ac:spMkLst>
            <pc:docMk/>
            <pc:sldMk cId="1963266625" sldId="284"/>
            <ac:spMk id="106" creationId="{FB1AC45A-F9B7-4D03-9EC3-BA0410EE64F1}"/>
          </ac:spMkLst>
        </pc:spChg>
        <pc:spChg chg="add">
          <ac:chgData name="Mama G" userId="1f5eeca4e6fe0fcd" providerId="LiveId" clId="{D2845981-4165-4FFC-8098-5C8A8B036AC1}" dt="2021-12-16T18:55:57.892" v="3367" actId="26606"/>
          <ac:spMkLst>
            <pc:docMk/>
            <pc:sldMk cId="1963266625" sldId="284"/>
            <ac:spMk id="108" creationId="{9851FC3B-CE9A-4567-83E2-E185C75C4F79}"/>
          </ac:spMkLst>
        </pc:spChg>
        <pc:grpChg chg="add">
          <ac:chgData name="Mama G" userId="1f5eeca4e6fe0fcd" providerId="LiveId" clId="{D2845981-4165-4FFC-8098-5C8A8B036AC1}" dt="2021-12-16T18:55:57.892" v="3367" actId="26606"/>
          <ac:grpSpMkLst>
            <pc:docMk/>
            <pc:sldMk cId="1963266625" sldId="284"/>
            <ac:grpSpMk id="101" creationId="{FF51F4B5-F243-485B-AEFF-8A2392332710}"/>
          </ac:grpSpMkLst>
        </pc:grpChg>
        <pc:picChg chg="add del mod">
          <ac:chgData name="Mama G" userId="1f5eeca4e6fe0fcd" providerId="LiveId" clId="{D2845981-4165-4FFC-8098-5C8A8B036AC1}" dt="2021-12-16T18:50:19.255" v="3335" actId="478"/>
          <ac:picMkLst>
            <pc:docMk/>
            <pc:sldMk cId="1963266625" sldId="284"/>
            <ac:picMk id="6" creationId="{D6EE321C-3322-484C-AD96-A211B506CB5B}"/>
          </ac:picMkLst>
        </pc:picChg>
        <pc:picChg chg="add del mod">
          <ac:chgData name="Mama G" userId="1f5eeca4e6fe0fcd" providerId="LiveId" clId="{D2845981-4165-4FFC-8098-5C8A8B036AC1}" dt="2021-12-16T18:50:15.434" v="3334" actId="478"/>
          <ac:picMkLst>
            <pc:docMk/>
            <pc:sldMk cId="1963266625" sldId="284"/>
            <ac:picMk id="8" creationId="{CD5178D9-3BB9-47A8-A9A1-2CB62EA099C9}"/>
          </ac:picMkLst>
        </pc:picChg>
        <pc:picChg chg="add del mod">
          <ac:chgData name="Mama G" userId="1f5eeca4e6fe0fcd" providerId="LiveId" clId="{D2845981-4165-4FFC-8098-5C8A8B036AC1}" dt="2021-12-16T18:50:47.866" v="3341" actId="478"/>
          <ac:picMkLst>
            <pc:docMk/>
            <pc:sldMk cId="1963266625" sldId="284"/>
            <ac:picMk id="14" creationId="{92396244-5EE8-45A2-9790-B0ACCE6E0D77}"/>
          </ac:picMkLst>
        </pc:picChg>
        <pc:picChg chg="add mod ord">
          <ac:chgData name="Mama G" userId="1f5eeca4e6fe0fcd" providerId="LiveId" clId="{D2845981-4165-4FFC-8098-5C8A8B036AC1}" dt="2021-12-16T18:55:57.892" v="3367" actId="26606"/>
          <ac:picMkLst>
            <pc:docMk/>
            <pc:sldMk cId="1963266625" sldId="284"/>
            <ac:picMk id="18" creationId="{C463505B-BF9E-42D2-85CB-B9CB3BC00CF3}"/>
          </ac:picMkLst>
        </pc:picChg>
        <pc:picChg chg="add mod ord">
          <ac:chgData name="Mama G" userId="1f5eeca4e6fe0fcd" providerId="LiveId" clId="{D2845981-4165-4FFC-8098-5C8A8B036AC1}" dt="2021-12-16T18:56:05.035" v="3369" actId="14100"/>
          <ac:picMkLst>
            <pc:docMk/>
            <pc:sldMk cId="1963266625" sldId="284"/>
            <ac:picMk id="20" creationId="{C5720140-88E0-4442-9A78-6E864021DC55}"/>
          </ac:picMkLst>
        </pc:picChg>
        <pc:picChg chg="add del">
          <ac:chgData name="Mama G" userId="1f5eeca4e6fe0fcd" providerId="LiveId" clId="{D2845981-4165-4FFC-8098-5C8A8B036AC1}" dt="2021-12-16T18:55:39.672" v="3364" actId="26606"/>
          <ac:picMkLst>
            <pc:docMk/>
            <pc:sldMk cId="1963266625" sldId="284"/>
            <ac:picMk id="25" creationId="{76EA5558-6F13-4315-B59F-DAA05A6EB090}"/>
          </ac:picMkLst>
        </pc:picChg>
        <pc:picChg chg="add del">
          <ac:chgData name="Mama G" userId="1f5eeca4e6fe0fcd" providerId="LiveId" clId="{D2845981-4165-4FFC-8098-5C8A8B036AC1}" dt="2021-12-16T18:55:35.112" v="3359" actId="26606"/>
          <ac:picMkLst>
            <pc:docMk/>
            <pc:sldMk cId="1963266625" sldId="284"/>
            <ac:picMk id="46" creationId="{76EA5558-6F13-4315-B59F-DAA05A6EB090}"/>
          </ac:picMkLst>
        </pc:picChg>
        <pc:picChg chg="add del">
          <ac:chgData name="Mama G" userId="1f5eeca4e6fe0fcd" providerId="LiveId" clId="{D2845981-4165-4FFC-8098-5C8A8B036AC1}" dt="2021-12-16T18:55:37.293" v="3361" actId="26606"/>
          <ac:picMkLst>
            <pc:docMk/>
            <pc:sldMk cId="1963266625" sldId="284"/>
            <ac:picMk id="64" creationId="{76EA5558-6F13-4315-B59F-DAA05A6EB090}"/>
          </ac:picMkLst>
        </pc:picChg>
        <pc:picChg chg="add del">
          <ac:chgData name="Mama G" userId="1f5eeca4e6fe0fcd" providerId="LiveId" clId="{D2845981-4165-4FFC-8098-5C8A8B036AC1}" dt="2021-12-16T18:55:39.604" v="3363" actId="26606"/>
          <ac:picMkLst>
            <pc:docMk/>
            <pc:sldMk cId="1963266625" sldId="284"/>
            <ac:picMk id="74" creationId="{76EA5558-6F13-4315-B59F-DAA05A6EB090}"/>
          </ac:picMkLst>
        </pc:picChg>
        <pc:picChg chg="add del">
          <ac:chgData name="Mama G" userId="1f5eeca4e6fe0fcd" providerId="LiveId" clId="{D2845981-4165-4FFC-8098-5C8A8B036AC1}" dt="2021-12-16T18:55:57.892" v="3367" actId="26606"/>
          <ac:picMkLst>
            <pc:docMk/>
            <pc:sldMk cId="1963266625" sldId="284"/>
            <ac:picMk id="84" creationId="{76EA5558-6F13-4315-B59F-DAA05A6EB090}"/>
          </ac:picMkLst>
        </pc:picChg>
        <pc:picChg chg="add">
          <ac:chgData name="Mama G" userId="1f5eeca4e6fe0fcd" providerId="LiveId" clId="{D2845981-4165-4FFC-8098-5C8A8B036AC1}" dt="2021-12-16T18:55:57.892" v="3367" actId="26606"/>
          <ac:picMkLst>
            <pc:docMk/>
            <pc:sldMk cId="1963266625" sldId="284"/>
            <ac:picMk id="99" creationId="{8FA20A3C-BD33-4BC0-BAA2-683C4F29AE87}"/>
          </ac:picMkLst>
        </pc:picChg>
      </pc:sldChg>
      <pc:sldChg chg="modSp new mod">
        <pc:chgData name="Mama G" userId="1f5eeca4e6fe0fcd" providerId="LiveId" clId="{D2845981-4165-4FFC-8098-5C8A8B036AC1}" dt="2021-12-16T18:48:57.572" v="3325" actId="20577"/>
        <pc:sldMkLst>
          <pc:docMk/>
          <pc:sldMk cId="1299491895" sldId="285"/>
        </pc:sldMkLst>
        <pc:spChg chg="mod">
          <ac:chgData name="Mama G" userId="1f5eeca4e6fe0fcd" providerId="LiveId" clId="{D2845981-4165-4FFC-8098-5C8A8B036AC1}" dt="2021-12-16T18:22:39.732" v="1857" actId="20577"/>
          <ac:spMkLst>
            <pc:docMk/>
            <pc:sldMk cId="1299491895" sldId="285"/>
            <ac:spMk id="2" creationId="{7F1B4C98-347D-402D-93F1-411520FF528B}"/>
          </ac:spMkLst>
        </pc:spChg>
        <pc:spChg chg="mod">
          <ac:chgData name="Mama G" userId="1f5eeca4e6fe0fcd" providerId="LiveId" clId="{D2845981-4165-4FFC-8098-5C8A8B036AC1}" dt="2021-12-16T18:45:14.965" v="2895" actId="2711"/>
          <ac:spMkLst>
            <pc:docMk/>
            <pc:sldMk cId="1299491895" sldId="285"/>
            <ac:spMk id="3" creationId="{555BF33A-077F-4B35-8A9C-FDF76F697763}"/>
          </ac:spMkLst>
        </pc:spChg>
        <pc:spChg chg="mod">
          <ac:chgData name="Mama G" userId="1f5eeca4e6fe0fcd" providerId="LiveId" clId="{D2845981-4165-4FFC-8098-5C8A8B036AC1}" dt="2021-12-16T18:48:57.572" v="3325" actId="20577"/>
          <ac:spMkLst>
            <pc:docMk/>
            <pc:sldMk cId="1299491895" sldId="285"/>
            <ac:spMk id="4" creationId="{0A224B18-1C72-4C8A-A272-4980DC851AEA}"/>
          </ac:spMkLst>
        </pc:spChg>
      </pc:sldChg>
      <pc:sldChg chg="addSp delSp modSp new mod setBg">
        <pc:chgData name="Mama G" userId="1f5eeca4e6fe0fcd" providerId="LiveId" clId="{D2845981-4165-4FFC-8098-5C8A8B036AC1}" dt="2021-12-16T19:13:04.314" v="3906" actId="1076"/>
        <pc:sldMkLst>
          <pc:docMk/>
          <pc:sldMk cId="1859346622" sldId="286"/>
        </pc:sldMkLst>
        <pc:spChg chg="del">
          <ac:chgData name="Mama G" userId="1f5eeca4e6fe0fcd" providerId="LiveId" clId="{D2845981-4165-4FFC-8098-5C8A8B036AC1}" dt="2021-12-16T18:59:19.537" v="3568" actId="478"/>
          <ac:spMkLst>
            <pc:docMk/>
            <pc:sldMk cId="1859346622" sldId="286"/>
            <ac:spMk id="2" creationId="{15DA70F6-C3C8-47F5-B6CC-F5EE2116F72B}"/>
          </ac:spMkLst>
        </pc:spChg>
        <pc:spChg chg="mod">
          <ac:chgData name="Mama G" userId="1f5eeca4e6fe0fcd" providerId="LiveId" clId="{D2845981-4165-4FFC-8098-5C8A8B036AC1}" dt="2021-12-16T19:13:04.314" v="3906" actId="1076"/>
          <ac:spMkLst>
            <pc:docMk/>
            <pc:sldMk cId="1859346622" sldId="286"/>
            <ac:spMk id="3" creationId="{E9A8D655-D00A-4D02-A84D-3DC512E907B3}"/>
          </ac:spMkLst>
        </pc:spChg>
        <pc:spChg chg="add del">
          <ac:chgData name="Mama G" userId="1f5eeca4e6fe0fcd" providerId="LiveId" clId="{D2845981-4165-4FFC-8098-5C8A8B036AC1}" dt="2021-12-16T19:02:38.513" v="3618" actId="26606"/>
          <ac:spMkLst>
            <pc:docMk/>
            <pc:sldMk cId="1859346622" sldId="286"/>
            <ac:spMk id="18" creationId="{BD180C9B-D2FE-4CB3-8D1C-913AD8411B46}"/>
          </ac:spMkLst>
        </pc:spChg>
        <pc:spChg chg="add del">
          <ac:chgData name="Mama G" userId="1f5eeca4e6fe0fcd" providerId="LiveId" clId="{D2845981-4165-4FFC-8098-5C8A8B036AC1}" dt="2021-12-16T19:02:38.513" v="3618" actId="26606"/>
          <ac:spMkLst>
            <pc:docMk/>
            <pc:sldMk cId="1859346622" sldId="286"/>
            <ac:spMk id="20" creationId="{8810EDEC-A3A4-4D35-87E0-89013638D4BE}"/>
          </ac:spMkLst>
        </pc:spChg>
        <pc:spChg chg="add del">
          <ac:chgData name="Mama G" userId="1f5eeca4e6fe0fcd" providerId="LiveId" clId="{D2845981-4165-4FFC-8098-5C8A8B036AC1}" dt="2021-12-16T19:02:38.513" v="3618" actId="26606"/>
          <ac:spMkLst>
            <pc:docMk/>
            <pc:sldMk cId="1859346622" sldId="286"/>
            <ac:spMk id="24" creationId="{23C1315D-C915-4BB9-917F-F80BCCDE1D3D}"/>
          </ac:spMkLst>
        </pc:spChg>
        <pc:spChg chg="add del">
          <ac:chgData name="Mama G" userId="1f5eeca4e6fe0fcd" providerId="LiveId" clId="{D2845981-4165-4FFC-8098-5C8A8B036AC1}" dt="2021-12-16T19:02:17.569" v="3611" actId="26606"/>
          <ac:spMkLst>
            <pc:docMk/>
            <pc:sldMk cId="1859346622" sldId="286"/>
            <ac:spMk id="31" creationId="{94C05FED-3692-43BD-9E78-09E3B839DEAC}"/>
          </ac:spMkLst>
        </pc:spChg>
        <pc:spChg chg="add del">
          <ac:chgData name="Mama G" userId="1f5eeca4e6fe0fcd" providerId="LiveId" clId="{D2845981-4165-4FFC-8098-5C8A8B036AC1}" dt="2021-12-16T19:02:17.569" v="3611" actId="26606"/>
          <ac:spMkLst>
            <pc:docMk/>
            <pc:sldMk cId="1859346622" sldId="286"/>
            <ac:spMk id="33" creationId="{B0FF085D-BA85-4674-98A4-B6B0C4D32534}"/>
          </ac:spMkLst>
        </pc:spChg>
        <pc:spChg chg="add del">
          <ac:chgData name="Mama G" userId="1f5eeca4e6fe0fcd" providerId="LiveId" clId="{D2845981-4165-4FFC-8098-5C8A8B036AC1}" dt="2021-12-16T19:02:17.569" v="3611" actId="26606"/>
          <ac:spMkLst>
            <pc:docMk/>
            <pc:sldMk cId="1859346622" sldId="286"/>
            <ac:spMk id="35" creationId="{BCB775FF-CD4A-417A-9C49-6DB1F71EAB65}"/>
          </ac:spMkLst>
        </pc:spChg>
        <pc:spChg chg="add del">
          <ac:chgData name="Mama G" userId="1f5eeca4e6fe0fcd" providerId="LiveId" clId="{D2845981-4165-4FFC-8098-5C8A8B036AC1}" dt="2021-12-16T19:02:17.569" v="3611" actId="26606"/>
          <ac:spMkLst>
            <pc:docMk/>
            <pc:sldMk cId="1859346622" sldId="286"/>
            <ac:spMk id="37" creationId="{B88CC91D-699B-44FE-8F91-840A5FB0450D}"/>
          </ac:spMkLst>
        </pc:spChg>
        <pc:spChg chg="add del">
          <ac:chgData name="Mama G" userId="1f5eeca4e6fe0fcd" providerId="LiveId" clId="{D2845981-4165-4FFC-8098-5C8A8B036AC1}" dt="2021-12-16T19:02:27.741" v="3613" actId="26606"/>
          <ac:spMkLst>
            <pc:docMk/>
            <pc:sldMk cId="1859346622" sldId="286"/>
            <ac:spMk id="39" creationId="{4BA3A3E9-9C19-4487-B8C5-CEE9CDA953A1}"/>
          </ac:spMkLst>
        </pc:spChg>
        <pc:spChg chg="add del">
          <ac:chgData name="Mama G" userId="1f5eeca4e6fe0fcd" providerId="LiveId" clId="{D2845981-4165-4FFC-8098-5C8A8B036AC1}" dt="2021-12-16T19:02:27.741" v="3613" actId="26606"/>
          <ac:spMkLst>
            <pc:docMk/>
            <pc:sldMk cId="1859346622" sldId="286"/>
            <ac:spMk id="40" creationId="{A6DB20F5-4396-4678-81EE-EC7646701BC3}"/>
          </ac:spMkLst>
        </pc:spChg>
        <pc:spChg chg="add del">
          <ac:chgData name="Mama G" userId="1f5eeca4e6fe0fcd" providerId="LiveId" clId="{D2845981-4165-4FFC-8098-5C8A8B036AC1}" dt="2021-12-16T19:02:32.490" v="3615" actId="26606"/>
          <ac:spMkLst>
            <pc:docMk/>
            <pc:sldMk cId="1859346622" sldId="286"/>
            <ac:spMk id="43" creationId="{94C05FED-3692-43BD-9E78-09E3B839DEAC}"/>
          </ac:spMkLst>
        </pc:spChg>
        <pc:spChg chg="add del">
          <ac:chgData name="Mama G" userId="1f5eeca4e6fe0fcd" providerId="LiveId" clId="{D2845981-4165-4FFC-8098-5C8A8B036AC1}" dt="2021-12-16T19:02:32.490" v="3615" actId="26606"/>
          <ac:spMkLst>
            <pc:docMk/>
            <pc:sldMk cId="1859346622" sldId="286"/>
            <ac:spMk id="44" creationId="{B0FF085D-BA85-4674-98A4-B6B0C4D32534}"/>
          </ac:spMkLst>
        </pc:spChg>
        <pc:spChg chg="add del">
          <ac:chgData name="Mama G" userId="1f5eeca4e6fe0fcd" providerId="LiveId" clId="{D2845981-4165-4FFC-8098-5C8A8B036AC1}" dt="2021-12-16T19:02:32.490" v="3615" actId="26606"/>
          <ac:spMkLst>
            <pc:docMk/>
            <pc:sldMk cId="1859346622" sldId="286"/>
            <ac:spMk id="45" creationId="{BCB775FF-CD4A-417A-9C49-6DB1F71EAB65}"/>
          </ac:spMkLst>
        </pc:spChg>
        <pc:spChg chg="add del">
          <ac:chgData name="Mama G" userId="1f5eeca4e6fe0fcd" providerId="LiveId" clId="{D2845981-4165-4FFC-8098-5C8A8B036AC1}" dt="2021-12-16T19:02:32.490" v="3615" actId="26606"/>
          <ac:spMkLst>
            <pc:docMk/>
            <pc:sldMk cId="1859346622" sldId="286"/>
            <ac:spMk id="46" creationId="{B88CC91D-699B-44FE-8F91-840A5FB0450D}"/>
          </ac:spMkLst>
        </pc:spChg>
        <pc:spChg chg="add del">
          <ac:chgData name="Mama G" userId="1f5eeca4e6fe0fcd" providerId="LiveId" clId="{D2845981-4165-4FFC-8098-5C8A8B036AC1}" dt="2021-12-16T19:02:38.506" v="3617" actId="26606"/>
          <ac:spMkLst>
            <pc:docMk/>
            <pc:sldMk cId="1859346622" sldId="286"/>
            <ac:spMk id="49" creationId="{5130D953-31B8-4F18-A42D-3B5B571BAFC9}"/>
          </ac:spMkLst>
        </pc:spChg>
        <pc:spChg chg="add del">
          <ac:chgData name="Mama G" userId="1f5eeca4e6fe0fcd" providerId="LiveId" clId="{D2845981-4165-4FFC-8098-5C8A8B036AC1}" dt="2021-12-16T19:02:38.506" v="3617" actId="26606"/>
          <ac:spMkLst>
            <pc:docMk/>
            <pc:sldMk cId="1859346622" sldId="286"/>
            <ac:spMk id="50" creationId="{6118E4E3-DC76-424C-B3E7-60E82DEB0FCE}"/>
          </ac:spMkLst>
        </pc:spChg>
        <pc:spChg chg="add del">
          <ac:chgData name="Mama G" userId="1f5eeca4e6fe0fcd" providerId="LiveId" clId="{D2845981-4165-4FFC-8098-5C8A8B036AC1}" dt="2021-12-16T19:02:38.506" v="3617" actId="26606"/>
          <ac:spMkLst>
            <pc:docMk/>
            <pc:sldMk cId="1859346622" sldId="286"/>
            <ac:spMk id="51" creationId="{49DB067F-84C7-4EB0-8E7C-B529B77E448D}"/>
          </ac:spMkLst>
        </pc:spChg>
        <pc:spChg chg="add del">
          <ac:chgData name="Mama G" userId="1f5eeca4e6fe0fcd" providerId="LiveId" clId="{D2845981-4165-4FFC-8098-5C8A8B036AC1}" dt="2021-12-16T19:02:38.506" v="3617" actId="26606"/>
          <ac:spMkLst>
            <pc:docMk/>
            <pc:sldMk cId="1859346622" sldId="286"/>
            <ac:spMk id="52" creationId="{814BDB07-F2BC-4CCD-9BD4-CD10536781A7}"/>
          </ac:spMkLst>
        </pc:spChg>
        <pc:spChg chg="add del">
          <ac:chgData name="Mama G" userId="1f5eeca4e6fe0fcd" providerId="LiveId" clId="{D2845981-4165-4FFC-8098-5C8A8B036AC1}" dt="2021-12-16T19:02:38.506" v="3617" actId="26606"/>
          <ac:spMkLst>
            <pc:docMk/>
            <pc:sldMk cId="1859346622" sldId="286"/>
            <ac:spMk id="53" creationId="{695830DC-0AAE-4684-BA71-21E75D7A1425}"/>
          </ac:spMkLst>
        </pc:spChg>
        <pc:spChg chg="add del">
          <ac:chgData name="Mama G" userId="1f5eeca4e6fe0fcd" providerId="LiveId" clId="{D2845981-4165-4FFC-8098-5C8A8B036AC1}" dt="2021-12-16T19:02:50.947" v="3620" actId="26606"/>
          <ac:spMkLst>
            <pc:docMk/>
            <pc:sldMk cId="1859346622" sldId="286"/>
            <ac:spMk id="55" creationId="{2452A3A0-7DED-4C14-8E20-1C1A3E393614}"/>
          </ac:spMkLst>
        </pc:spChg>
        <pc:spChg chg="add del">
          <ac:chgData name="Mama G" userId="1f5eeca4e6fe0fcd" providerId="LiveId" clId="{D2845981-4165-4FFC-8098-5C8A8B036AC1}" dt="2021-12-16T19:02:50.947" v="3620" actId="26606"/>
          <ac:spMkLst>
            <pc:docMk/>
            <pc:sldMk cId="1859346622" sldId="286"/>
            <ac:spMk id="56" creationId="{5E9E8B32-F81F-4314-9826-E767B4F97432}"/>
          </ac:spMkLst>
        </pc:spChg>
        <pc:spChg chg="add del">
          <ac:chgData name="Mama G" userId="1f5eeca4e6fe0fcd" providerId="LiveId" clId="{D2845981-4165-4FFC-8098-5C8A8B036AC1}" dt="2021-12-16T19:02:50.947" v="3620" actId="26606"/>
          <ac:spMkLst>
            <pc:docMk/>
            <pc:sldMk cId="1859346622" sldId="286"/>
            <ac:spMk id="57" creationId="{F87D91A8-5DA6-4E78-93A5-CE49F4849850}"/>
          </ac:spMkLst>
        </pc:spChg>
        <pc:spChg chg="add del">
          <ac:chgData name="Mama G" userId="1f5eeca4e6fe0fcd" providerId="LiveId" clId="{D2845981-4165-4FFC-8098-5C8A8B036AC1}" dt="2021-12-16T19:03:13.326" v="3626" actId="26606"/>
          <ac:spMkLst>
            <pc:docMk/>
            <pc:sldMk cId="1859346622" sldId="286"/>
            <ac:spMk id="62" creationId="{26E0DBB4-8C87-49A7-AA64-2F3C9B36CBD4}"/>
          </ac:spMkLst>
        </pc:spChg>
        <pc:spChg chg="add del">
          <ac:chgData name="Mama G" userId="1f5eeca4e6fe0fcd" providerId="LiveId" clId="{D2845981-4165-4FFC-8098-5C8A8B036AC1}" dt="2021-12-16T19:03:08.726" v="3623" actId="26606"/>
          <ac:spMkLst>
            <pc:docMk/>
            <pc:sldMk cId="1859346622" sldId="286"/>
            <ac:spMk id="67" creationId="{4BA3A3E9-9C19-4487-B8C5-CEE9CDA953A1}"/>
          </ac:spMkLst>
        </pc:spChg>
        <pc:spChg chg="add del">
          <ac:chgData name="Mama G" userId="1f5eeca4e6fe0fcd" providerId="LiveId" clId="{D2845981-4165-4FFC-8098-5C8A8B036AC1}" dt="2021-12-16T19:03:08.726" v="3623" actId="26606"/>
          <ac:spMkLst>
            <pc:docMk/>
            <pc:sldMk cId="1859346622" sldId="286"/>
            <ac:spMk id="69" creationId="{A6DB20F5-4396-4678-81EE-EC7646701BC3}"/>
          </ac:spMkLst>
        </pc:spChg>
        <pc:spChg chg="add del">
          <ac:chgData name="Mama G" userId="1f5eeca4e6fe0fcd" providerId="LiveId" clId="{D2845981-4165-4FFC-8098-5C8A8B036AC1}" dt="2021-12-16T19:03:13.308" v="3625" actId="26606"/>
          <ac:spMkLst>
            <pc:docMk/>
            <pc:sldMk cId="1859346622" sldId="286"/>
            <ac:spMk id="71" creationId="{093D7238-9B57-4D5E-B8A1-6E9AB7ED47A4}"/>
          </ac:spMkLst>
        </pc:spChg>
        <pc:spChg chg="add del">
          <ac:chgData name="Mama G" userId="1f5eeca4e6fe0fcd" providerId="LiveId" clId="{D2845981-4165-4FFC-8098-5C8A8B036AC1}" dt="2021-12-16T19:03:13.308" v="3625" actId="26606"/>
          <ac:spMkLst>
            <pc:docMk/>
            <pc:sldMk cId="1859346622" sldId="286"/>
            <ac:spMk id="74" creationId="{6448A3C3-EB01-4B07-A230-2273FBEA562A}"/>
          </ac:spMkLst>
        </pc:spChg>
        <pc:spChg chg="add del">
          <ac:chgData name="Mama G" userId="1f5eeca4e6fe0fcd" providerId="LiveId" clId="{D2845981-4165-4FFC-8098-5C8A8B036AC1}" dt="2021-12-16T19:03:13.308" v="3625" actId="26606"/>
          <ac:spMkLst>
            <pc:docMk/>
            <pc:sldMk cId="1859346622" sldId="286"/>
            <ac:spMk id="75" creationId="{3A4C8985-32CF-4C63-AA39-3A8629E7E38E}"/>
          </ac:spMkLst>
        </pc:spChg>
        <pc:spChg chg="add del">
          <ac:chgData name="Mama G" userId="1f5eeca4e6fe0fcd" providerId="LiveId" clId="{D2845981-4165-4FFC-8098-5C8A8B036AC1}" dt="2021-12-16T19:03:27.243" v="3633" actId="26606"/>
          <ac:spMkLst>
            <pc:docMk/>
            <pc:sldMk cId="1859346622" sldId="286"/>
            <ac:spMk id="77" creationId="{2452A3A0-7DED-4C14-8E20-1C1A3E393614}"/>
          </ac:spMkLst>
        </pc:spChg>
        <pc:spChg chg="add del">
          <ac:chgData name="Mama G" userId="1f5eeca4e6fe0fcd" providerId="LiveId" clId="{D2845981-4165-4FFC-8098-5C8A8B036AC1}" dt="2021-12-16T19:03:27.243" v="3633" actId="26606"/>
          <ac:spMkLst>
            <pc:docMk/>
            <pc:sldMk cId="1859346622" sldId="286"/>
            <ac:spMk id="78" creationId="{5E9E8B32-F81F-4314-9826-E767B4F97432}"/>
          </ac:spMkLst>
        </pc:spChg>
        <pc:spChg chg="add del">
          <ac:chgData name="Mama G" userId="1f5eeca4e6fe0fcd" providerId="LiveId" clId="{D2845981-4165-4FFC-8098-5C8A8B036AC1}" dt="2021-12-16T19:03:27.243" v="3633" actId="26606"/>
          <ac:spMkLst>
            <pc:docMk/>
            <pc:sldMk cId="1859346622" sldId="286"/>
            <ac:spMk id="79" creationId="{F87D91A8-5DA6-4E78-93A5-CE49F4849850}"/>
          </ac:spMkLst>
        </pc:spChg>
        <pc:spChg chg="add del">
          <ac:chgData name="Mama G" userId="1f5eeca4e6fe0fcd" providerId="LiveId" clId="{D2845981-4165-4FFC-8098-5C8A8B036AC1}" dt="2021-12-16T19:04:19.665" v="3644" actId="26606"/>
          <ac:spMkLst>
            <pc:docMk/>
            <pc:sldMk cId="1859346622" sldId="286"/>
            <ac:spMk id="86" creationId="{6448A3C3-EB01-4B07-A230-2273FBEA562A}"/>
          </ac:spMkLst>
        </pc:spChg>
        <pc:spChg chg="add del">
          <ac:chgData name="Mama G" userId="1f5eeca4e6fe0fcd" providerId="LiveId" clId="{D2845981-4165-4FFC-8098-5C8A8B036AC1}" dt="2021-12-16T19:04:19.665" v="3644" actId="26606"/>
          <ac:spMkLst>
            <pc:docMk/>
            <pc:sldMk cId="1859346622" sldId="286"/>
            <ac:spMk id="88" creationId="{093D7238-9B57-4D5E-B8A1-6E9AB7ED47A4}"/>
          </ac:spMkLst>
        </pc:spChg>
        <pc:spChg chg="add del">
          <ac:chgData name="Mama G" userId="1f5eeca4e6fe0fcd" providerId="LiveId" clId="{D2845981-4165-4FFC-8098-5C8A8B036AC1}" dt="2021-12-16T19:04:19.665" v="3644" actId="26606"/>
          <ac:spMkLst>
            <pc:docMk/>
            <pc:sldMk cId="1859346622" sldId="286"/>
            <ac:spMk id="92" creationId="{3A4C8985-32CF-4C63-AA39-3A8629E7E38E}"/>
          </ac:spMkLst>
        </pc:spChg>
        <pc:spChg chg="add">
          <ac:chgData name="Mama G" userId="1f5eeca4e6fe0fcd" providerId="LiveId" clId="{D2845981-4165-4FFC-8098-5C8A8B036AC1}" dt="2021-12-16T19:04:19.665" v="3644" actId="26606"/>
          <ac:spMkLst>
            <pc:docMk/>
            <pc:sldMk cId="1859346622" sldId="286"/>
            <ac:spMk id="97" creationId="{2452A3A0-7DED-4C14-8E20-1C1A3E393614}"/>
          </ac:spMkLst>
        </pc:spChg>
        <pc:spChg chg="add">
          <ac:chgData name="Mama G" userId="1f5eeca4e6fe0fcd" providerId="LiveId" clId="{D2845981-4165-4FFC-8098-5C8A8B036AC1}" dt="2021-12-16T19:04:19.665" v="3644" actId="26606"/>
          <ac:spMkLst>
            <pc:docMk/>
            <pc:sldMk cId="1859346622" sldId="286"/>
            <ac:spMk id="99" creationId="{5E9E8B32-F81F-4314-9826-E767B4F97432}"/>
          </ac:spMkLst>
        </pc:spChg>
        <pc:spChg chg="add">
          <ac:chgData name="Mama G" userId="1f5eeca4e6fe0fcd" providerId="LiveId" clId="{D2845981-4165-4FFC-8098-5C8A8B036AC1}" dt="2021-12-16T19:04:19.665" v="3644" actId="26606"/>
          <ac:spMkLst>
            <pc:docMk/>
            <pc:sldMk cId="1859346622" sldId="286"/>
            <ac:spMk id="101" creationId="{F87D91A8-5DA6-4E78-93A5-CE49F4849850}"/>
          </ac:spMkLst>
        </pc:spChg>
        <pc:picChg chg="add mod ord">
          <ac:chgData name="Mama G" userId="1f5eeca4e6fe0fcd" providerId="LiveId" clId="{D2845981-4165-4FFC-8098-5C8A8B036AC1}" dt="2021-12-16T19:04:52.021" v="3653" actId="14100"/>
          <ac:picMkLst>
            <pc:docMk/>
            <pc:sldMk cId="1859346622" sldId="286"/>
            <ac:picMk id="5" creationId="{FEDCD106-49B9-4DCB-98F9-DD72D96D1D6E}"/>
          </ac:picMkLst>
        </pc:picChg>
        <pc:picChg chg="add del mod">
          <ac:chgData name="Mama G" userId="1f5eeca4e6fe0fcd" providerId="LiveId" clId="{D2845981-4165-4FFC-8098-5C8A8B036AC1}" dt="2021-12-16T19:00:07.852" v="3581" actId="478"/>
          <ac:picMkLst>
            <pc:docMk/>
            <pc:sldMk cId="1859346622" sldId="286"/>
            <ac:picMk id="7" creationId="{9FC61D00-21B6-483F-8FA0-4D14B889E461}"/>
          </ac:picMkLst>
        </pc:picChg>
        <pc:picChg chg="add del mod ord">
          <ac:chgData name="Mama G" userId="1f5eeca4e6fe0fcd" providerId="LiveId" clId="{D2845981-4165-4FFC-8098-5C8A8B036AC1}" dt="2021-12-16T19:01:41.186" v="3599" actId="478"/>
          <ac:picMkLst>
            <pc:docMk/>
            <pc:sldMk cId="1859346622" sldId="286"/>
            <ac:picMk id="9" creationId="{7DE7D366-50E6-41B9-841B-35084DA1E203}"/>
          </ac:picMkLst>
        </pc:picChg>
        <pc:picChg chg="add mod ord">
          <ac:chgData name="Mama G" userId="1f5eeca4e6fe0fcd" providerId="LiveId" clId="{D2845981-4165-4FFC-8098-5C8A8B036AC1}" dt="2021-12-16T19:04:58.355" v="3655" actId="14100"/>
          <ac:picMkLst>
            <pc:docMk/>
            <pc:sldMk cId="1859346622" sldId="286"/>
            <ac:picMk id="11" creationId="{2CF36E65-2E29-4A6F-956E-BB7099E2F59B}"/>
          </ac:picMkLst>
        </pc:picChg>
        <pc:picChg chg="add mod">
          <ac:chgData name="Mama G" userId="1f5eeca4e6fe0fcd" providerId="LiveId" clId="{D2845981-4165-4FFC-8098-5C8A8B036AC1}" dt="2021-12-16T19:11:42.774" v="3854" actId="1076"/>
          <ac:picMkLst>
            <pc:docMk/>
            <pc:sldMk cId="1859346622" sldId="286"/>
            <ac:picMk id="13" creationId="{69A4FFBD-7DC7-4279-98D5-B59CA62D7183}"/>
          </ac:picMkLst>
        </pc:picChg>
        <pc:picChg chg="add del">
          <ac:chgData name="Mama G" userId="1f5eeca4e6fe0fcd" providerId="LiveId" clId="{D2845981-4165-4FFC-8098-5C8A8B036AC1}" dt="2021-12-16T19:02:38.513" v="3618" actId="26606"/>
          <ac:picMkLst>
            <pc:docMk/>
            <pc:sldMk cId="1859346622" sldId="286"/>
            <ac:picMk id="16" creationId="{D187ADFF-DAAC-4757-9491-875EBEE84824}"/>
          </ac:picMkLst>
        </pc:picChg>
        <pc:picChg chg="add del">
          <ac:chgData name="Mama G" userId="1f5eeca4e6fe0fcd" providerId="LiveId" clId="{D2845981-4165-4FFC-8098-5C8A8B036AC1}" dt="2021-12-16T19:02:17.569" v="3611" actId="26606"/>
          <ac:picMkLst>
            <pc:docMk/>
            <pc:sldMk cId="1859346622" sldId="286"/>
            <ac:picMk id="29" creationId="{CCF98C79-E6B4-4408-9CAA-8BC971C0FFC2}"/>
          </ac:picMkLst>
        </pc:picChg>
        <pc:picChg chg="add del">
          <ac:chgData name="Mama G" userId="1f5eeca4e6fe0fcd" providerId="LiveId" clId="{D2845981-4165-4FFC-8098-5C8A8B036AC1}" dt="2021-12-16T19:02:32.490" v="3615" actId="26606"/>
          <ac:picMkLst>
            <pc:docMk/>
            <pc:sldMk cId="1859346622" sldId="286"/>
            <ac:picMk id="42" creationId="{CCF98C79-E6B4-4408-9CAA-8BC971C0FFC2}"/>
          </ac:picMkLst>
        </pc:picChg>
        <pc:picChg chg="add del">
          <ac:chgData name="Mama G" userId="1f5eeca4e6fe0fcd" providerId="LiveId" clId="{D2845981-4165-4FFC-8098-5C8A8B036AC1}" dt="2021-12-16T19:02:38.506" v="3617" actId="26606"/>
          <ac:picMkLst>
            <pc:docMk/>
            <pc:sldMk cId="1859346622" sldId="286"/>
            <ac:picMk id="48" creationId="{849F7C30-540B-4FD7-AC74-5A1753ECBDC0}"/>
          </ac:picMkLst>
        </pc:picChg>
        <pc:picChg chg="add del">
          <ac:chgData name="Mama G" userId="1f5eeca4e6fe0fcd" providerId="LiveId" clId="{D2845981-4165-4FFC-8098-5C8A8B036AC1}" dt="2021-12-16T19:03:13.308" v="3625" actId="26606"/>
          <ac:picMkLst>
            <pc:docMk/>
            <pc:sldMk cId="1859346622" sldId="286"/>
            <ac:picMk id="72" creationId="{30DA633B-92EB-4B60-9923-569561004480}"/>
          </ac:picMkLst>
        </pc:picChg>
        <pc:picChg chg="add del">
          <ac:chgData name="Mama G" userId="1f5eeca4e6fe0fcd" providerId="LiveId" clId="{D2845981-4165-4FFC-8098-5C8A8B036AC1}" dt="2021-12-16T19:04:19.665" v="3644" actId="26606"/>
          <ac:picMkLst>
            <pc:docMk/>
            <pc:sldMk cId="1859346622" sldId="286"/>
            <ac:picMk id="84" creationId="{30DA633B-92EB-4B60-9923-569561004480}"/>
          </ac:picMkLst>
        </pc:picChg>
        <pc:cxnChg chg="add del">
          <ac:chgData name="Mama G" userId="1f5eeca4e6fe0fcd" providerId="LiveId" clId="{D2845981-4165-4FFC-8098-5C8A8B036AC1}" dt="2021-12-16T19:02:38.513" v="3618" actId="26606"/>
          <ac:cxnSpMkLst>
            <pc:docMk/>
            <pc:sldMk cId="1859346622" sldId="286"/>
            <ac:cxnSpMk id="22" creationId="{B93CF554-54B4-469A-9EF7-62675485599C}"/>
          </ac:cxnSpMkLst>
        </pc:cxnChg>
        <pc:cxnChg chg="add del">
          <ac:chgData name="Mama G" userId="1f5eeca4e6fe0fcd" providerId="LiveId" clId="{D2845981-4165-4FFC-8098-5C8A8B036AC1}" dt="2021-12-16T19:03:13.308" v="3625" actId="26606"/>
          <ac:cxnSpMkLst>
            <pc:docMk/>
            <pc:sldMk cId="1859346622" sldId="286"/>
            <ac:cxnSpMk id="73" creationId="{E626346F-26E6-4664-AE9F-F1C8E542CA37}"/>
          </ac:cxnSpMkLst>
        </pc:cxnChg>
        <pc:cxnChg chg="add del">
          <ac:chgData name="Mama G" userId="1f5eeca4e6fe0fcd" providerId="LiveId" clId="{D2845981-4165-4FFC-8098-5C8A8B036AC1}" dt="2021-12-16T19:04:19.665" v="3644" actId="26606"/>
          <ac:cxnSpMkLst>
            <pc:docMk/>
            <pc:sldMk cId="1859346622" sldId="286"/>
            <ac:cxnSpMk id="90" creationId="{E626346F-26E6-4664-AE9F-F1C8E542CA37}"/>
          </ac:cxnSpMkLst>
        </pc:cxn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8DDDEA-63BC-40A0-8BC0-D6413F38691F}" type="datetimeFigureOut">
              <a:rPr lang="en-US" smtClean="0"/>
              <a:t>1/4/2022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06F76E-E60C-4C54-B47A-C2C406EC8F72}" type="slidenum">
              <a:rPr lang="en-US" smtClean="0"/>
              <a:t>‹#›</a:t>
            </a:fld>
            <a:endParaRPr lang="en-US" dirty="0"/>
          </a:p>
        </p:txBody>
      </p:sp>
    </p:spTree>
    <p:extLst>
      <p:ext uri="{BB962C8B-B14F-4D97-AF65-F5344CB8AC3E}">
        <p14:creationId xmlns:p14="http://schemas.microsoft.com/office/powerpoint/2010/main" val="2987483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ED291B17-9318-49DB-B28B-6E5994AE9581}" type="datetime1">
              <a:rPr lang="en-US" smtClean="0"/>
              <a:t>1/4/2022</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3A98EE3D-8CD1-4C3F-BD1C-C98C9596463C}" type="slidenum">
              <a:rPr lang="en-US" smtClean="0"/>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75283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241357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9306412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9518550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9039266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677347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1058496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7872632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18769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3671910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063239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291B17-9318-49DB-B28B-6E5994AE9581}" type="datetime1">
              <a:rPr lang="en-US" smtClean="0"/>
              <a:t>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2181912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291B17-9318-49DB-B28B-6E5994AE9581}" type="datetime1">
              <a:rPr lang="en-US" smtClean="0"/>
              <a:t>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525376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20544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06963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1203701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1/4/2022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84376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ED291B17-9318-49DB-B28B-6E5994AE9581}" type="datetime1">
              <a:rPr lang="en-US" smtClean="0"/>
              <a:t>1/4/2022</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279315168"/>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 id="2147483780" r:id="rId14"/>
    <p:sldLayoutId id="2147483781" r:id="rId15"/>
    <p:sldLayoutId id="2147483782" r:id="rId16"/>
    <p:sldLayoutId id="2147483783"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0.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dog looking at the camera">
            <a:extLst>
              <a:ext uri="{FF2B5EF4-FFF2-40B4-BE49-F238E27FC236}">
                <a16:creationId xmlns:a16="http://schemas.microsoft.com/office/drawing/2014/main" id="{F0B92F21-44D0-49F2-B59D-6723737D9B5C}"/>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a:stretch/>
        </p:blipFill>
        <p:spPr>
          <a:xfrm>
            <a:off x="0" y="10"/>
            <a:ext cx="12191980" cy="6857990"/>
          </a:xfrm>
          <a:prstGeom prst="rect">
            <a:avLst/>
          </a:prstGeom>
        </p:spPr>
      </p:pic>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1906180" y="1953987"/>
            <a:ext cx="8536780" cy="1475013"/>
          </a:xfrm>
        </p:spPr>
        <p:txBody>
          <a:bodyPr>
            <a:normAutofit/>
          </a:bodyPr>
          <a:lstStyle/>
          <a:p>
            <a:r>
              <a:rPr lang="en-US" sz="6000" dirty="0">
                <a:solidFill>
                  <a:schemeClr val="tx1"/>
                </a:solidFill>
              </a:rPr>
              <a:t>Cybersecurity analysis</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2281405" y="4181068"/>
            <a:ext cx="6525699" cy="590321"/>
          </a:xfrm>
        </p:spPr>
        <p:txBody>
          <a:bodyPr>
            <a:normAutofit/>
          </a:bodyPr>
          <a:lstStyle/>
          <a:p>
            <a:r>
              <a:rPr lang="en-US" sz="1600" dirty="0">
                <a:solidFill>
                  <a:schemeClr val="tx1"/>
                </a:solidFill>
              </a:rPr>
              <a:t>Are there any vulnerabilities in your production server?</a:t>
            </a:r>
          </a:p>
          <a:p>
            <a:endParaRPr lang="en-US" sz="1600" dirty="0">
              <a:solidFill>
                <a:schemeClr val="tx1"/>
              </a:solidFill>
            </a:endParaRPr>
          </a:p>
        </p:txBody>
      </p:sp>
      <p:sp>
        <p:nvSpPr>
          <p:cNvPr id="4" name="TextBox 3">
            <a:extLst>
              <a:ext uri="{FF2B5EF4-FFF2-40B4-BE49-F238E27FC236}">
                <a16:creationId xmlns:a16="http://schemas.microsoft.com/office/drawing/2014/main" id="{8CFF8C00-B270-4D48-9639-EC2896329D0B}"/>
              </a:ext>
            </a:extLst>
          </p:cNvPr>
          <p:cNvSpPr txBox="1"/>
          <p:nvPr/>
        </p:nvSpPr>
        <p:spPr>
          <a:xfrm>
            <a:off x="111967" y="4887780"/>
            <a:ext cx="2939143"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Elaine R. </a:t>
            </a:r>
            <a:r>
              <a:rPr lang="en-US" dirty="0" err="1">
                <a:latin typeface="Times New Roman" panose="02020603050405020304" pitchFamily="18" charset="0"/>
                <a:cs typeface="Times New Roman" panose="02020603050405020304" pitchFamily="18" charset="0"/>
              </a:rPr>
              <a:t>Constancio</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Quickstart</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Cybersecurity Bootcamp</a:t>
            </a:r>
          </a:p>
          <a:p>
            <a:r>
              <a:rPr lang="en-US" dirty="0">
                <a:latin typeface="Times New Roman" panose="02020603050405020304" pitchFamily="18" charset="0"/>
                <a:cs typeface="Times New Roman" panose="02020603050405020304" pitchFamily="18" charset="0"/>
              </a:rPr>
              <a:t>Project C</a:t>
            </a:r>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524881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97" name="Rectangle 96">
            <a:extLst>
              <a:ext uri="{FF2B5EF4-FFF2-40B4-BE49-F238E27FC236}">
                <a16:creationId xmlns:a16="http://schemas.microsoft.com/office/drawing/2014/main" id="{2452A3A0-7DED-4C14-8E20-1C1A3E393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316292" y="334573"/>
            <a:ext cx="10393145" cy="2520901"/>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6">
            <a:extLst>
              <a:ext uri="{FF2B5EF4-FFF2-40B4-BE49-F238E27FC236}">
                <a16:creationId xmlns:a16="http://schemas.microsoft.com/office/drawing/2014/main" id="{5E9E8B32-F81F-4314-9826-E767B4F974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841" y="2698990"/>
            <a:ext cx="11338098" cy="3612111"/>
          </a:xfrm>
          <a:custGeom>
            <a:avLst/>
            <a:gdLst>
              <a:gd name="connsiteX0" fmla="*/ 0 w 11329257"/>
              <a:gd name="connsiteY0" fmla="*/ 1672253 h 3112578"/>
              <a:gd name="connsiteX1" fmla="*/ 11201741 w 11329257"/>
              <a:gd name="connsiteY1" fmla="*/ 0 h 3112578"/>
              <a:gd name="connsiteX2" fmla="*/ 11329257 w 11329257"/>
              <a:gd name="connsiteY2" fmla="*/ 2508571 h 3112578"/>
              <a:gd name="connsiteX3" fmla="*/ 0 w 11329257"/>
              <a:gd name="connsiteY3" fmla="*/ 3112578 h 3112578"/>
              <a:gd name="connsiteX4" fmla="*/ 0 w 11329257"/>
              <a:gd name="connsiteY4" fmla="*/ 1672253 h 3112578"/>
              <a:gd name="connsiteX0" fmla="*/ 8467 w 11329257"/>
              <a:gd name="connsiteY0" fmla="*/ 994919 h 3112578"/>
              <a:gd name="connsiteX1" fmla="*/ 11201741 w 11329257"/>
              <a:gd name="connsiteY1" fmla="*/ 0 h 3112578"/>
              <a:gd name="connsiteX2" fmla="*/ 11329257 w 11329257"/>
              <a:gd name="connsiteY2" fmla="*/ 2508571 h 3112578"/>
              <a:gd name="connsiteX3" fmla="*/ 0 w 11329257"/>
              <a:gd name="connsiteY3" fmla="*/ 3112578 h 3112578"/>
              <a:gd name="connsiteX4" fmla="*/ 8467 w 11329257"/>
              <a:gd name="connsiteY4" fmla="*/ 994919 h 3112578"/>
              <a:gd name="connsiteX0" fmla="*/ 814 w 11330070"/>
              <a:gd name="connsiteY0" fmla="*/ 732453 h 3112578"/>
              <a:gd name="connsiteX1" fmla="*/ 11202554 w 11330070"/>
              <a:gd name="connsiteY1" fmla="*/ 0 h 3112578"/>
              <a:gd name="connsiteX2" fmla="*/ 11330070 w 11330070"/>
              <a:gd name="connsiteY2" fmla="*/ 2508571 h 3112578"/>
              <a:gd name="connsiteX3" fmla="*/ 813 w 11330070"/>
              <a:gd name="connsiteY3" fmla="*/ 3112578 h 3112578"/>
              <a:gd name="connsiteX4" fmla="*/ 814 w 11330070"/>
              <a:gd name="connsiteY4" fmla="*/ 732453 h 3112578"/>
              <a:gd name="connsiteX0" fmla="*/ 375 w 11338098"/>
              <a:gd name="connsiteY0" fmla="*/ 622387 h 3112578"/>
              <a:gd name="connsiteX1" fmla="*/ 11210582 w 11338098"/>
              <a:gd name="connsiteY1" fmla="*/ 0 h 3112578"/>
              <a:gd name="connsiteX2" fmla="*/ 11338098 w 11338098"/>
              <a:gd name="connsiteY2" fmla="*/ 2508571 h 3112578"/>
              <a:gd name="connsiteX3" fmla="*/ 8841 w 11338098"/>
              <a:gd name="connsiteY3" fmla="*/ 3112578 h 3112578"/>
              <a:gd name="connsiteX4" fmla="*/ 375 w 11338098"/>
              <a:gd name="connsiteY4" fmla="*/ 622387 h 3112578"/>
              <a:gd name="connsiteX0" fmla="*/ 375 w 11338098"/>
              <a:gd name="connsiteY0" fmla="*/ 1020320 h 3510511"/>
              <a:gd name="connsiteX1" fmla="*/ 11176715 w 11338098"/>
              <a:gd name="connsiteY1" fmla="*/ 0 h 3510511"/>
              <a:gd name="connsiteX2" fmla="*/ 11338098 w 11338098"/>
              <a:gd name="connsiteY2" fmla="*/ 2906504 h 3510511"/>
              <a:gd name="connsiteX3" fmla="*/ 8841 w 11338098"/>
              <a:gd name="connsiteY3" fmla="*/ 3510511 h 3510511"/>
              <a:gd name="connsiteX4" fmla="*/ 375 w 11338098"/>
              <a:gd name="connsiteY4" fmla="*/ 1020320 h 3510511"/>
              <a:gd name="connsiteX0" fmla="*/ 375 w 11338098"/>
              <a:gd name="connsiteY0" fmla="*/ 664720 h 3510511"/>
              <a:gd name="connsiteX1" fmla="*/ 11176715 w 11338098"/>
              <a:gd name="connsiteY1" fmla="*/ 0 h 3510511"/>
              <a:gd name="connsiteX2" fmla="*/ 11338098 w 11338098"/>
              <a:gd name="connsiteY2" fmla="*/ 2906504 h 3510511"/>
              <a:gd name="connsiteX3" fmla="*/ 8841 w 11338098"/>
              <a:gd name="connsiteY3" fmla="*/ 3510511 h 3510511"/>
              <a:gd name="connsiteX4" fmla="*/ 375 w 11338098"/>
              <a:gd name="connsiteY4" fmla="*/ 664720 h 3510511"/>
              <a:gd name="connsiteX0" fmla="*/ 375 w 11338098"/>
              <a:gd name="connsiteY0" fmla="*/ 605454 h 3510511"/>
              <a:gd name="connsiteX1" fmla="*/ 11176715 w 11338098"/>
              <a:gd name="connsiteY1" fmla="*/ 0 h 3510511"/>
              <a:gd name="connsiteX2" fmla="*/ 11338098 w 11338098"/>
              <a:gd name="connsiteY2" fmla="*/ 2906504 h 3510511"/>
              <a:gd name="connsiteX3" fmla="*/ 8841 w 11338098"/>
              <a:gd name="connsiteY3" fmla="*/ 3510511 h 3510511"/>
              <a:gd name="connsiteX4" fmla="*/ 375 w 11338098"/>
              <a:gd name="connsiteY4" fmla="*/ 605454 h 3510511"/>
              <a:gd name="connsiteX0" fmla="*/ 375 w 11338098"/>
              <a:gd name="connsiteY0" fmla="*/ 707054 h 3612111"/>
              <a:gd name="connsiteX1" fmla="*/ 11176715 w 11338098"/>
              <a:gd name="connsiteY1" fmla="*/ 0 h 3612111"/>
              <a:gd name="connsiteX2" fmla="*/ 11338098 w 11338098"/>
              <a:gd name="connsiteY2" fmla="*/ 3008104 h 3612111"/>
              <a:gd name="connsiteX3" fmla="*/ 8841 w 11338098"/>
              <a:gd name="connsiteY3" fmla="*/ 3612111 h 3612111"/>
              <a:gd name="connsiteX4" fmla="*/ 375 w 11338098"/>
              <a:gd name="connsiteY4" fmla="*/ 707054 h 3612111"/>
              <a:gd name="connsiteX0" fmla="*/ 375 w 11338098"/>
              <a:gd name="connsiteY0" fmla="*/ 571588 h 3612111"/>
              <a:gd name="connsiteX1" fmla="*/ 11176715 w 11338098"/>
              <a:gd name="connsiteY1" fmla="*/ 0 h 3612111"/>
              <a:gd name="connsiteX2" fmla="*/ 11338098 w 11338098"/>
              <a:gd name="connsiteY2" fmla="*/ 3008104 h 3612111"/>
              <a:gd name="connsiteX3" fmla="*/ 8841 w 11338098"/>
              <a:gd name="connsiteY3" fmla="*/ 3612111 h 3612111"/>
              <a:gd name="connsiteX4" fmla="*/ 375 w 11338098"/>
              <a:gd name="connsiteY4" fmla="*/ 571588 h 3612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38098" h="3612111">
                <a:moveTo>
                  <a:pt x="375" y="571588"/>
                </a:moveTo>
                <a:lnTo>
                  <a:pt x="11176715" y="0"/>
                </a:lnTo>
                <a:lnTo>
                  <a:pt x="11338098" y="3008104"/>
                </a:lnTo>
                <a:lnTo>
                  <a:pt x="8841" y="3612111"/>
                </a:lnTo>
                <a:cubicBezTo>
                  <a:pt x="11663" y="2906225"/>
                  <a:pt x="-2447" y="1277474"/>
                  <a:pt x="375" y="571588"/>
                </a:cubicBez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E9A8D655-D00A-4D02-A84D-3DC512E907B3}"/>
              </a:ext>
            </a:extLst>
          </p:cNvPr>
          <p:cNvSpPr>
            <a:spLocks noGrp="1"/>
          </p:cNvSpPr>
          <p:nvPr>
            <p:ph type="subTitle" idx="1"/>
          </p:nvPr>
        </p:nvSpPr>
        <p:spPr>
          <a:xfrm rot="21420000">
            <a:off x="6217410" y="3880141"/>
            <a:ext cx="5242276" cy="1896376"/>
          </a:xfrm>
        </p:spPr>
        <p:txBody>
          <a:bodyPr>
            <a:noAutofit/>
          </a:bodyPr>
          <a:lstStyle/>
          <a:p>
            <a:pPr algn="ctr">
              <a:lnSpc>
                <a:spcPct val="100000"/>
              </a:lnSpc>
              <a:spcBef>
                <a:spcPts val="0"/>
              </a:spcBef>
            </a:pPr>
            <a:r>
              <a:rPr lang="en-US" b="1" u="sng" dirty="0">
                <a:solidFill>
                  <a:schemeClr val="tx1"/>
                </a:solidFill>
                <a:cs typeface="Angsana New" panose="02020603050405020304" pitchFamily="18" charset="-34"/>
              </a:rPr>
              <a:t>Exploits  performed</a:t>
            </a:r>
          </a:p>
          <a:p>
            <a:pPr marL="171450" indent="-171450" algn="ctr">
              <a:lnSpc>
                <a:spcPct val="100000"/>
              </a:lnSpc>
              <a:spcBef>
                <a:spcPts val="0"/>
              </a:spcBef>
              <a:buFont typeface="Arial" panose="020B0604020202020204" pitchFamily="34" charset="0"/>
              <a:buChar char="•"/>
            </a:pPr>
            <a:endParaRPr lang="en-US" sz="2000" b="1" cap="none" dirty="0">
              <a:solidFill>
                <a:schemeClr val="tx1"/>
              </a:solidFill>
              <a:latin typeface="Angsana New" panose="02020603050405020304" pitchFamily="18" charset="-34"/>
              <a:cs typeface="Angsana New" panose="02020603050405020304" pitchFamily="18" charset="-34"/>
            </a:endParaRPr>
          </a:p>
          <a:p>
            <a:pPr marL="171450" indent="-171450" algn="ctr">
              <a:lnSpc>
                <a:spcPct val="100000"/>
              </a:lnSpc>
              <a:spcBef>
                <a:spcPts val="0"/>
              </a:spcBef>
              <a:buFont typeface="Arial" panose="020B0604020202020204" pitchFamily="34" charset="0"/>
              <a:buChar char="•"/>
            </a:pPr>
            <a:r>
              <a:rPr lang="en-US" sz="1400" b="1" cap="none" dirty="0">
                <a:solidFill>
                  <a:schemeClr val="tx1"/>
                </a:solidFill>
                <a:latin typeface="Times New Roman" panose="02020603050405020304" pitchFamily="18" charset="0"/>
                <a:cs typeface="Times New Roman" panose="02020603050405020304" pitchFamily="18" charset="0"/>
              </a:rPr>
              <a:t>1.Set up shop with secure shell access with root privileges</a:t>
            </a:r>
          </a:p>
          <a:p>
            <a:pPr marL="171450" indent="-171450" algn="ctr">
              <a:lnSpc>
                <a:spcPct val="100000"/>
              </a:lnSpc>
              <a:spcBef>
                <a:spcPts val="0"/>
              </a:spcBef>
              <a:buFont typeface="Arial" panose="020B0604020202020204" pitchFamily="34" charset="0"/>
              <a:buChar char="•"/>
            </a:pPr>
            <a:endParaRPr lang="en-US" sz="1400" b="1" cap="none" dirty="0">
              <a:solidFill>
                <a:schemeClr val="tx1"/>
              </a:solidFill>
              <a:latin typeface="Times New Roman" panose="02020603050405020304" pitchFamily="18" charset="0"/>
              <a:cs typeface="Times New Roman" panose="02020603050405020304" pitchFamily="18" charset="0"/>
            </a:endParaRPr>
          </a:p>
          <a:p>
            <a:pPr marL="171450" indent="-171450" algn="ctr">
              <a:lnSpc>
                <a:spcPct val="100000"/>
              </a:lnSpc>
              <a:spcBef>
                <a:spcPts val="0"/>
              </a:spcBef>
              <a:buFont typeface="Arial" panose="020B0604020202020204" pitchFamily="34" charset="0"/>
              <a:buChar char="•"/>
            </a:pPr>
            <a:r>
              <a:rPr lang="en-US" sz="1400" b="1" cap="none" dirty="0">
                <a:solidFill>
                  <a:schemeClr val="tx1"/>
                </a:solidFill>
                <a:latin typeface="Times New Roman" panose="02020603050405020304" pitchFamily="18" charset="0"/>
                <a:cs typeface="Times New Roman" panose="02020603050405020304" pitchFamily="18" charset="0"/>
              </a:rPr>
              <a:t>2.Created a couple of root access users!</a:t>
            </a:r>
            <a:endParaRPr lang="en-GB" sz="1400" b="1" cap="none" dirty="0">
              <a:solidFill>
                <a:schemeClr val="tx1"/>
              </a:solidFill>
              <a:latin typeface="Times New Roman" panose="02020603050405020304" pitchFamily="18" charset="0"/>
              <a:cs typeface="Times New Roman" panose="02020603050405020304" pitchFamily="18" charset="0"/>
            </a:endParaRPr>
          </a:p>
        </p:txBody>
      </p:sp>
      <p:pic>
        <p:nvPicPr>
          <p:cNvPr id="5" name="Picture 4" descr="A screenshot of a computer&#10;&#10;Description automatically generated with medium confidence">
            <a:extLst>
              <a:ext uri="{FF2B5EF4-FFF2-40B4-BE49-F238E27FC236}">
                <a16:creationId xmlns:a16="http://schemas.microsoft.com/office/drawing/2014/main" id="{FEDCD106-49B9-4DCB-98F9-DD72D96D1D6E}"/>
              </a:ext>
            </a:extLst>
          </p:cNvPr>
          <p:cNvPicPr>
            <a:picLocks noChangeAspect="1"/>
          </p:cNvPicPr>
          <p:nvPr/>
        </p:nvPicPr>
        <p:blipFill rotWithShape="1">
          <a:blip r:embed="rId3"/>
          <a:srcRect r="18031" b="2"/>
          <a:stretch/>
        </p:blipFill>
        <p:spPr>
          <a:xfrm rot="86220000">
            <a:off x="-66339" y="308258"/>
            <a:ext cx="4917728" cy="3678538"/>
          </a:xfrm>
          <a:prstGeom prst="rect">
            <a:avLst/>
          </a:prstGeom>
        </p:spPr>
      </p:pic>
      <p:pic>
        <p:nvPicPr>
          <p:cNvPr id="11" name="Picture 10" descr="Text&#10;&#10;Description automatically generated">
            <a:extLst>
              <a:ext uri="{FF2B5EF4-FFF2-40B4-BE49-F238E27FC236}">
                <a16:creationId xmlns:a16="http://schemas.microsoft.com/office/drawing/2014/main" id="{2CF36E65-2E29-4A6F-956E-BB7099E2F59B}"/>
              </a:ext>
            </a:extLst>
          </p:cNvPr>
          <p:cNvPicPr>
            <a:picLocks noChangeAspect="1"/>
          </p:cNvPicPr>
          <p:nvPr/>
        </p:nvPicPr>
        <p:blipFill rotWithShape="1">
          <a:blip r:embed="rId4"/>
          <a:srcRect r="24759"/>
          <a:stretch/>
        </p:blipFill>
        <p:spPr>
          <a:xfrm rot="86220000">
            <a:off x="4995789" y="63720"/>
            <a:ext cx="5885389" cy="3790533"/>
          </a:xfrm>
          <a:prstGeom prst="rect">
            <a:avLst/>
          </a:prstGeom>
        </p:spPr>
      </p:pic>
      <p:pic>
        <p:nvPicPr>
          <p:cNvPr id="13" name="Picture 12" descr="A screenshot of a computer&#10;&#10;Description automatically generated with medium confidence">
            <a:extLst>
              <a:ext uri="{FF2B5EF4-FFF2-40B4-BE49-F238E27FC236}">
                <a16:creationId xmlns:a16="http://schemas.microsoft.com/office/drawing/2014/main" id="{69A4FFBD-7DC7-4279-98D5-B59CA62D7183}"/>
              </a:ext>
            </a:extLst>
          </p:cNvPr>
          <p:cNvPicPr>
            <a:picLocks noChangeAspect="1"/>
          </p:cNvPicPr>
          <p:nvPr/>
        </p:nvPicPr>
        <p:blipFill>
          <a:blip r:embed="rId5"/>
          <a:stretch>
            <a:fillRect/>
          </a:stretch>
        </p:blipFill>
        <p:spPr>
          <a:xfrm rot="86220000">
            <a:off x="1223918" y="2448353"/>
            <a:ext cx="5968666" cy="1895051"/>
          </a:xfrm>
          <a:prstGeom prst="rect">
            <a:avLst/>
          </a:prstGeom>
        </p:spPr>
      </p:pic>
      <p:sp>
        <p:nvSpPr>
          <p:cNvPr id="101" name="5-Point Star 18">
            <a:extLst>
              <a:ext uri="{FF2B5EF4-FFF2-40B4-BE49-F238E27FC236}">
                <a16:creationId xmlns:a16="http://schemas.microsoft.com/office/drawing/2014/main" id="{F87D91A8-5DA6-4E78-93A5-CE49F4849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593466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B4C98-347D-402D-93F1-411520FF528B}"/>
              </a:ext>
            </a:extLst>
          </p:cNvPr>
          <p:cNvSpPr>
            <a:spLocks noGrp="1"/>
          </p:cNvSpPr>
          <p:nvPr>
            <p:ph type="title"/>
          </p:nvPr>
        </p:nvSpPr>
        <p:spPr/>
        <p:txBody>
          <a:bodyPr/>
          <a:lstStyle/>
          <a:p>
            <a:r>
              <a:rPr lang="en-US" dirty="0"/>
              <a:t>Recommendation's</a:t>
            </a:r>
            <a:endParaRPr lang="en-GB" dirty="0"/>
          </a:p>
        </p:txBody>
      </p:sp>
      <p:sp>
        <p:nvSpPr>
          <p:cNvPr id="3" name="Content Placeholder 2">
            <a:extLst>
              <a:ext uri="{FF2B5EF4-FFF2-40B4-BE49-F238E27FC236}">
                <a16:creationId xmlns:a16="http://schemas.microsoft.com/office/drawing/2014/main" id="{555BF33A-077F-4B35-8A9C-FDF76F697763}"/>
              </a:ext>
            </a:extLst>
          </p:cNvPr>
          <p:cNvSpPr>
            <a:spLocks noGrp="1"/>
          </p:cNvSpPr>
          <p:nvPr>
            <p:ph sz="quarter" idx="13"/>
          </p:nvPr>
        </p:nvSpPr>
        <p:spPr/>
        <p:txBody>
          <a:bodyPr>
            <a:normAutofit fontScale="77500" lnSpcReduction="20000"/>
          </a:bodyPr>
          <a:lstStyle/>
          <a:p>
            <a:pPr algn="just"/>
            <a:r>
              <a:rPr lang="en-US" cap="none" dirty="0">
                <a:latin typeface="Times New Roman" panose="02020603050405020304" pitchFamily="18" charset="0"/>
                <a:cs typeface="Times New Roman" panose="02020603050405020304" pitchFamily="18" charset="0"/>
              </a:rPr>
              <a:t>Do not use </a:t>
            </a:r>
            <a:r>
              <a:rPr lang="en-US" b="1" cap="none" dirty="0">
                <a:solidFill>
                  <a:srgbClr val="FF0000"/>
                </a:solidFill>
                <a:latin typeface="Times New Roman" panose="02020603050405020304" pitchFamily="18" charset="0"/>
                <a:cs typeface="Times New Roman" panose="02020603050405020304" pitchFamily="18" charset="0"/>
              </a:rPr>
              <a:t>telnet port 23 </a:t>
            </a:r>
            <a:r>
              <a:rPr lang="en-US" cap="none" dirty="0">
                <a:latin typeface="Times New Roman" panose="02020603050405020304" pitchFamily="18" charset="0"/>
                <a:cs typeface="Times New Roman" panose="02020603050405020304" pitchFamily="18" charset="0"/>
              </a:rPr>
              <a:t>for remote connections as it’s one of the oldest protocols that do not provide any digital privacy as all the username and passwords sent between computers are in plain text, therefore leaving it extremely vulnerable to </a:t>
            </a:r>
            <a:r>
              <a:rPr lang="en-US" cap="none" dirty="0">
                <a:solidFill>
                  <a:srgbClr val="FF0000"/>
                </a:solidFill>
                <a:latin typeface="Times New Roman" panose="02020603050405020304" pitchFamily="18" charset="0"/>
                <a:cs typeface="Times New Roman" panose="02020603050405020304" pitchFamily="18" charset="0"/>
              </a:rPr>
              <a:t>MITM (man-in-the-middle) attacks</a:t>
            </a:r>
            <a:r>
              <a:rPr lang="en-US" cap="none" dirty="0"/>
              <a:t>.</a:t>
            </a:r>
          </a:p>
          <a:p>
            <a:pPr algn="just"/>
            <a:r>
              <a:rPr lang="en-US" cap="none" dirty="0">
                <a:latin typeface="Times New Roman" panose="02020603050405020304" pitchFamily="18" charset="0"/>
                <a:cs typeface="Times New Roman" panose="02020603050405020304" pitchFamily="18" charset="0"/>
              </a:rPr>
              <a:t>Disable the server signature.</a:t>
            </a:r>
            <a:r>
              <a:rPr lang="en-GB" cap="none" dirty="0">
                <a:latin typeface="Times New Roman" panose="02020603050405020304" pitchFamily="18" charset="0"/>
                <a:cs typeface="Times New Roman" panose="02020603050405020304" pitchFamily="18" charset="0"/>
              </a:rPr>
              <a:t> “Attackers, begin to probe a web server for possible exploitation is by sending a remote request that pulls back valuable information served up by the server signature” (infosecinstitute.com). Without this signature , less exposure. </a:t>
            </a:r>
            <a:endParaRPr lang="en-US" cap="none"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0A224B18-1C72-4C8A-A272-4980DC851AEA}"/>
              </a:ext>
            </a:extLst>
          </p:cNvPr>
          <p:cNvSpPr>
            <a:spLocks noGrp="1"/>
          </p:cNvSpPr>
          <p:nvPr>
            <p:ph sz="quarter" idx="14"/>
          </p:nvPr>
        </p:nvSpPr>
        <p:spPr/>
        <p:txBody>
          <a:bodyPr>
            <a:normAutofit/>
          </a:bodyPr>
          <a:lstStyle/>
          <a:p>
            <a:r>
              <a:rPr lang="en-US" sz="1600" cap="none" dirty="0">
                <a:latin typeface="Times New Roman" panose="02020603050405020304" pitchFamily="18" charset="0"/>
                <a:cs typeface="Times New Roman" panose="02020603050405020304" pitchFamily="18" charset="0"/>
              </a:rPr>
              <a:t>Ensure you have valuable patch system in place and consistently check it.</a:t>
            </a:r>
          </a:p>
          <a:p>
            <a:r>
              <a:rPr lang="en-US" sz="1600" cap="none" dirty="0">
                <a:latin typeface="Times New Roman" panose="02020603050405020304" pitchFamily="18" charset="0"/>
                <a:cs typeface="Times New Roman" panose="02020603050405020304" pitchFamily="18" charset="0"/>
              </a:rPr>
              <a:t>Hire an experienced professional such as our company to continue to harden your network and properly configure all your settings!</a:t>
            </a:r>
          </a:p>
          <a:p>
            <a:r>
              <a:rPr lang="en-GB" sz="1600" cap="none" dirty="0">
                <a:latin typeface="Times New Roman" panose="02020603050405020304" pitchFamily="18" charset="0"/>
                <a:cs typeface="Times New Roman" panose="02020603050405020304" pitchFamily="18" charset="0"/>
              </a:rPr>
              <a:t>Thank you for this opportunity and please call us with any questions!</a:t>
            </a:r>
            <a:endParaRPr lang="en-US" sz="16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9491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C7566-A52C-430D-ADA4-9EDA2112220A}"/>
              </a:ext>
            </a:extLst>
          </p:cNvPr>
          <p:cNvSpPr>
            <a:spLocks noGrp="1"/>
          </p:cNvSpPr>
          <p:nvPr>
            <p:ph type="ctrTitle"/>
          </p:nvPr>
        </p:nvSpPr>
        <p:spPr>
          <a:xfrm>
            <a:off x="307965" y="1218325"/>
            <a:ext cx="10219096" cy="716978"/>
          </a:xfrm>
        </p:spPr>
        <p:txBody>
          <a:bodyPr>
            <a:normAutofit fontScale="90000"/>
          </a:bodyPr>
          <a:lstStyle/>
          <a:p>
            <a:r>
              <a:rPr lang="en-GB" dirty="0"/>
              <a:t>Summary	</a:t>
            </a:r>
          </a:p>
        </p:txBody>
      </p:sp>
      <p:sp>
        <p:nvSpPr>
          <p:cNvPr id="3" name="Subtitle 2">
            <a:extLst>
              <a:ext uri="{FF2B5EF4-FFF2-40B4-BE49-F238E27FC236}">
                <a16:creationId xmlns:a16="http://schemas.microsoft.com/office/drawing/2014/main" id="{866E042C-8A67-4041-9C29-4529BCE46BD7}"/>
              </a:ext>
            </a:extLst>
          </p:cNvPr>
          <p:cNvSpPr>
            <a:spLocks noGrp="1"/>
          </p:cNvSpPr>
          <p:nvPr>
            <p:ph type="subTitle" idx="1"/>
          </p:nvPr>
        </p:nvSpPr>
        <p:spPr>
          <a:xfrm>
            <a:off x="0" y="1804858"/>
            <a:ext cx="10993546" cy="590321"/>
          </a:xfrm>
        </p:spPr>
        <p:txBody>
          <a:bodyPr/>
          <a:lstStyle/>
          <a:p>
            <a:r>
              <a:rPr lang="en-GB" dirty="0">
                <a:latin typeface="Aharoni" panose="02010803020104030203" pitchFamily="2" charset="-79"/>
                <a:cs typeface="Aharoni" panose="02010803020104030203" pitchFamily="2" charset="-79"/>
              </a:rPr>
              <a:t>how safe is your production and Operations server?</a:t>
            </a:r>
          </a:p>
        </p:txBody>
      </p:sp>
      <p:sp>
        <p:nvSpPr>
          <p:cNvPr id="5" name="TextBox 4">
            <a:extLst>
              <a:ext uri="{FF2B5EF4-FFF2-40B4-BE49-F238E27FC236}">
                <a16:creationId xmlns:a16="http://schemas.microsoft.com/office/drawing/2014/main" id="{5C77AAC6-8D59-4329-8041-4C723324AA22}"/>
              </a:ext>
            </a:extLst>
          </p:cNvPr>
          <p:cNvSpPr txBox="1"/>
          <p:nvPr/>
        </p:nvSpPr>
        <p:spPr>
          <a:xfrm>
            <a:off x="695354" y="2496290"/>
            <a:ext cx="9966121" cy="2893100"/>
          </a:xfrm>
          <a:prstGeom prst="rect">
            <a:avLst/>
          </a:prstGeom>
          <a:noFill/>
        </p:spPr>
        <p:txBody>
          <a:bodyPr wrap="square" rtlCol="0">
            <a:spAutoFit/>
          </a:bodyPr>
          <a:lstStyle/>
          <a:p>
            <a:pPr algn="just"/>
            <a:r>
              <a:rPr lang="en-GB" sz="1200" dirty="0">
                <a:latin typeface="Aharoni" panose="02010803020104030203" pitchFamily="2" charset="-79"/>
                <a:cs typeface="Aharoni" panose="02010803020104030203" pitchFamily="2" charset="-79"/>
              </a:rPr>
              <a:t>To determine how safe your production server and Webserver was we first had to determine if it was set up properly by preforming a simple configuration scan to confirm the Ip address and settings. Once that was done, we were quickly able to break into the server individually and setup a secure shell with excelled privileges using simple vulnerability scanning tools such as metaspoilable2.  With this higher privilege we exposed the first vulnerability and additional ones such as, setting up a new user account with a specific password that has root privileges and making the password more difficult to be broken by brute force or with a simple wordlist and adding a comma just to mess with csv file the password would be stored in and preventing any dictionary breaks easily. All details are displayed in the following slides with images.  Please be advised that this was done by an ethical hacker professional for this vulnerability scan purposes only.  Finally, once all the scans were done, we discovered more than 50 vulnerabilities as shown in the images. We exploited 4 of those efficiently and were able to get an active shell session set up shop and check all the files on the server; one being the reset_log.sh file to erase our tracks. Thanks for that</a:t>
            </a:r>
            <a:r>
              <a:rPr lang="en-GB" sz="1400" dirty="0">
                <a:latin typeface="Aharoni" panose="02010803020104030203" pitchFamily="2" charset="-79"/>
                <a:cs typeface="Aharoni" panose="02010803020104030203" pitchFamily="2" charset="-79"/>
              </a:rPr>
              <a:t>!</a:t>
            </a:r>
          </a:p>
          <a:p>
            <a:pPr algn="just"/>
            <a:endParaRPr lang="en-GB" sz="1200" dirty="0"/>
          </a:p>
          <a:p>
            <a:pPr marL="171450" indent="-171450" algn="just">
              <a:buFont typeface="Arial" panose="020B0604020202020204" pitchFamily="34" charset="0"/>
              <a:buChar char="•"/>
            </a:pPr>
            <a:r>
              <a:rPr lang="en-GB" sz="1200" dirty="0"/>
              <a:t>		</a:t>
            </a:r>
          </a:p>
          <a:p>
            <a:endParaRPr lang="en-GB" dirty="0"/>
          </a:p>
          <a:p>
            <a:endParaRPr lang="en-GB" dirty="0"/>
          </a:p>
        </p:txBody>
      </p:sp>
    </p:spTree>
    <p:extLst>
      <p:ext uri="{BB962C8B-B14F-4D97-AF65-F5344CB8AC3E}">
        <p14:creationId xmlns:p14="http://schemas.microsoft.com/office/powerpoint/2010/main" val="1455273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C07ED-032F-44F0-A9AA-67318CF68E8F}"/>
              </a:ext>
            </a:extLst>
          </p:cNvPr>
          <p:cNvSpPr>
            <a:spLocks noGrp="1"/>
          </p:cNvSpPr>
          <p:nvPr>
            <p:ph type="title"/>
          </p:nvPr>
        </p:nvSpPr>
        <p:spPr>
          <a:xfrm>
            <a:off x="3300814" y="70503"/>
            <a:ext cx="5774820" cy="1151965"/>
          </a:xfrm>
        </p:spPr>
        <p:txBody>
          <a:bodyPr/>
          <a:lstStyle/>
          <a:p>
            <a:r>
              <a:rPr lang="en-GB" dirty="0"/>
              <a:t>Network diagram</a:t>
            </a:r>
          </a:p>
        </p:txBody>
      </p:sp>
      <p:pic>
        <p:nvPicPr>
          <p:cNvPr id="4" name="Picture 3" descr="Chart&#10;&#10;Description automatically generated">
            <a:extLst>
              <a:ext uri="{FF2B5EF4-FFF2-40B4-BE49-F238E27FC236}">
                <a16:creationId xmlns:a16="http://schemas.microsoft.com/office/drawing/2014/main" id="{2859C546-AE22-4ECD-8F71-93C5C6E20835}"/>
              </a:ext>
            </a:extLst>
          </p:cNvPr>
          <p:cNvPicPr>
            <a:picLocks noChangeAspect="1"/>
          </p:cNvPicPr>
          <p:nvPr/>
        </p:nvPicPr>
        <p:blipFill>
          <a:blip r:embed="rId2"/>
          <a:stretch>
            <a:fillRect/>
          </a:stretch>
        </p:blipFill>
        <p:spPr>
          <a:xfrm>
            <a:off x="1360347" y="980387"/>
            <a:ext cx="8913811" cy="4421171"/>
          </a:xfrm>
          <a:prstGeom prst="rect">
            <a:avLst/>
          </a:prstGeom>
        </p:spPr>
      </p:pic>
    </p:spTree>
    <p:extLst>
      <p:ext uri="{BB962C8B-B14F-4D97-AF65-F5344CB8AC3E}">
        <p14:creationId xmlns:p14="http://schemas.microsoft.com/office/powerpoint/2010/main" val="1557237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00" name="Picture 99">
            <a:extLst>
              <a:ext uri="{FF2B5EF4-FFF2-40B4-BE49-F238E27FC236}">
                <a16:creationId xmlns:a16="http://schemas.microsoft.com/office/drawing/2014/main" id="{4412F17E-378A-48DF-A7D0-616F75D5C4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2" name="Freeform 11">
            <a:extLst>
              <a:ext uri="{FF2B5EF4-FFF2-40B4-BE49-F238E27FC236}">
                <a16:creationId xmlns:a16="http://schemas.microsoft.com/office/drawing/2014/main" id="{908915DF-1091-4602-9B1A-C06774398E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04" name="Freeform 13">
            <a:extLst>
              <a:ext uri="{FF2B5EF4-FFF2-40B4-BE49-F238E27FC236}">
                <a16:creationId xmlns:a16="http://schemas.microsoft.com/office/drawing/2014/main" id="{6CFA88D5-4955-401D-884D-20970DD4E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06" name="Freeform 25">
            <a:extLst>
              <a:ext uri="{FF2B5EF4-FFF2-40B4-BE49-F238E27FC236}">
                <a16:creationId xmlns:a16="http://schemas.microsoft.com/office/drawing/2014/main" id="{164D267B-C17A-4774-88F8-99CC562E3A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08" name="Freeform 14">
            <a:extLst>
              <a:ext uri="{FF2B5EF4-FFF2-40B4-BE49-F238E27FC236}">
                <a16:creationId xmlns:a16="http://schemas.microsoft.com/office/drawing/2014/main" id="{C1C5AED6-50C3-434F-B16D-A7A833763D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10" name="5-Point Star 24">
            <a:extLst>
              <a:ext uri="{FF2B5EF4-FFF2-40B4-BE49-F238E27FC236}">
                <a16:creationId xmlns:a16="http://schemas.microsoft.com/office/drawing/2014/main" id="{AFF213A5-1AFF-47E9-83C0-F71BD7388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112" name="Picture 111">
            <a:extLst>
              <a:ext uri="{FF2B5EF4-FFF2-40B4-BE49-F238E27FC236}">
                <a16:creationId xmlns:a16="http://schemas.microsoft.com/office/drawing/2014/main" id="{101867CA-E60E-4F71-9A83-DCBF50B9DD1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14" name="Freeform 16">
            <a:extLst>
              <a:ext uri="{FF2B5EF4-FFF2-40B4-BE49-F238E27FC236}">
                <a16:creationId xmlns:a16="http://schemas.microsoft.com/office/drawing/2014/main" id="{66C64BDF-F8AD-4748-8D5F-74F4530D77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16" name="Freeform 18">
            <a:extLst>
              <a:ext uri="{FF2B5EF4-FFF2-40B4-BE49-F238E27FC236}">
                <a16:creationId xmlns:a16="http://schemas.microsoft.com/office/drawing/2014/main" id="{F79D7B67-3FD5-4EAB-A55C-C0ABF0CB2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7938" y="3165071"/>
            <a:ext cx="11337749" cy="3146030"/>
          </a:xfrm>
          <a:custGeom>
            <a:avLst/>
            <a:gdLst>
              <a:gd name="connsiteX0" fmla="*/ 11201371 w 11337749"/>
              <a:gd name="connsiteY0" fmla="*/ 0 h 3146030"/>
              <a:gd name="connsiteX1" fmla="*/ 11337749 w 11337749"/>
              <a:gd name="connsiteY1" fmla="*/ 2542023 h 3146030"/>
              <a:gd name="connsiteX2" fmla="*/ 8492 w 11337749"/>
              <a:gd name="connsiteY2" fmla="*/ 3146030 h 3146030"/>
              <a:gd name="connsiteX3" fmla="*/ 2 w 11337749"/>
              <a:gd name="connsiteY3" fmla="*/ 587735 h 3146030"/>
              <a:gd name="connsiteX4" fmla="*/ 0 w 11337749"/>
              <a:gd name="connsiteY4" fmla="*/ 587038 h 3146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37749" h="3146030">
                <a:moveTo>
                  <a:pt x="11201371" y="0"/>
                </a:moveTo>
                <a:lnTo>
                  <a:pt x="11337749" y="2542023"/>
                </a:lnTo>
                <a:lnTo>
                  <a:pt x="8492" y="3146030"/>
                </a:lnTo>
                <a:cubicBezTo>
                  <a:pt x="10785" y="2572498"/>
                  <a:pt x="1900" y="1389730"/>
                  <a:pt x="2" y="587735"/>
                </a:cubicBezTo>
                <a:lnTo>
                  <a:pt x="0" y="587038"/>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18" name="Freeform 20">
            <a:extLst>
              <a:ext uri="{FF2B5EF4-FFF2-40B4-BE49-F238E27FC236}">
                <a16:creationId xmlns:a16="http://schemas.microsoft.com/office/drawing/2014/main" id="{33828123-C905-415B-832E-3BEA209D24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a:extLst>
              <a:ext uri="{FF2B5EF4-FFF2-40B4-BE49-F238E27FC236}">
                <a16:creationId xmlns:a16="http://schemas.microsoft.com/office/drawing/2014/main" id="{59C5D32C-4A32-4E6C-A9BC-87448162727B}"/>
              </a:ext>
            </a:extLst>
          </p:cNvPr>
          <p:cNvSpPr>
            <a:spLocks noGrp="1"/>
          </p:cNvSpPr>
          <p:nvPr>
            <p:ph type="title"/>
          </p:nvPr>
        </p:nvSpPr>
        <p:spPr>
          <a:xfrm rot="21420000">
            <a:off x="532474" y="3680423"/>
            <a:ext cx="10178799" cy="1346996"/>
          </a:xfrm>
        </p:spPr>
        <p:txBody>
          <a:bodyPr vert="horz" lIns="91440" tIns="45720" rIns="91440" bIns="45720" rtlCol="0" anchor="b">
            <a:normAutofit/>
          </a:bodyPr>
          <a:lstStyle/>
          <a:p>
            <a:pPr algn="r"/>
            <a:r>
              <a:rPr lang="en-US" sz="5000">
                <a:solidFill>
                  <a:schemeClr val="bg1"/>
                </a:solidFill>
              </a:rPr>
              <a:t>NMAP scan of Production server</a:t>
            </a:r>
          </a:p>
        </p:txBody>
      </p:sp>
      <p:sp>
        <p:nvSpPr>
          <p:cNvPr id="120" name="Rectangle 119">
            <a:extLst>
              <a:ext uri="{FF2B5EF4-FFF2-40B4-BE49-F238E27FC236}">
                <a16:creationId xmlns:a16="http://schemas.microsoft.com/office/drawing/2014/main" id="{477C8BB1-85B5-4F8D-8794-8AA0EA560E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1365">
            <a:off x="1501741" y="374235"/>
            <a:ext cx="228600" cy="228600"/>
          </a:xfrm>
          <a:prstGeom prst="rect">
            <a:avLst/>
          </a:prstGeom>
          <a:solidFill>
            <a:srgbClr val="EA2D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B3455D90-57A9-4F9E-B409-5EC537A2A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1365">
            <a:off x="10696541" y="2504332"/>
            <a:ext cx="228600" cy="228600"/>
          </a:xfrm>
          <a:prstGeom prst="rect">
            <a:avLst/>
          </a:prstGeom>
          <a:solidFill>
            <a:srgbClr val="EA2D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5-Point Star 22">
            <a:extLst>
              <a:ext uri="{FF2B5EF4-FFF2-40B4-BE49-F238E27FC236}">
                <a16:creationId xmlns:a16="http://schemas.microsoft.com/office/drawing/2014/main" id="{2CA9F18C-BF69-4D91-AF02-32BBC3A613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5183431" y="5370202"/>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33" name="Content Placeholder 32">
            <a:extLst>
              <a:ext uri="{FF2B5EF4-FFF2-40B4-BE49-F238E27FC236}">
                <a16:creationId xmlns:a16="http://schemas.microsoft.com/office/drawing/2014/main" id="{82C6ABBA-7093-4103-B095-F2ACD2C443A3}"/>
              </a:ext>
            </a:extLst>
          </p:cNvPr>
          <p:cNvSpPr>
            <a:spLocks noGrp="1"/>
          </p:cNvSpPr>
          <p:nvPr>
            <p:ph sz="quarter" idx="14"/>
          </p:nvPr>
        </p:nvSpPr>
        <p:spPr>
          <a:xfrm rot="21420000">
            <a:off x="390261" y="3815404"/>
            <a:ext cx="10178799" cy="550333"/>
          </a:xfrm>
        </p:spPr>
        <p:txBody>
          <a:bodyPr vert="horz" lIns="91440" tIns="45720" rIns="91440" bIns="45720" rtlCol="0" anchor="t">
            <a:normAutofit/>
          </a:bodyPr>
          <a:lstStyle/>
          <a:p>
            <a:pPr marL="0" indent="0" algn="r">
              <a:buNone/>
            </a:pPr>
            <a:r>
              <a:rPr lang="en-US" sz="2800">
                <a:solidFill>
                  <a:schemeClr val="bg1"/>
                </a:solidFill>
              </a:rPr>
              <a:t>IP Address for Production Server &amp;</a:t>
            </a:r>
          </a:p>
        </p:txBody>
      </p:sp>
      <p:pic>
        <p:nvPicPr>
          <p:cNvPr id="6" name="Content Placeholder 5" descr="A computer screen capture&#10;&#10;Description automatically generated with low confidence">
            <a:extLst>
              <a:ext uri="{FF2B5EF4-FFF2-40B4-BE49-F238E27FC236}">
                <a16:creationId xmlns:a16="http://schemas.microsoft.com/office/drawing/2014/main" id="{94B79F90-23E7-4B36-9B20-A21187DE604E}"/>
              </a:ext>
            </a:extLst>
          </p:cNvPr>
          <p:cNvPicPr>
            <a:picLocks noGrp="1" noChangeAspect="1"/>
          </p:cNvPicPr>
          <p:nvPr>
            <p:ph sz="quarter" idx="13"/>
          </p:nvPr>
        </p:nvPicPr>
        <p:blipFill rotWithShape="1">
          <a:blip r:embed="rId4"/>
          <a:srcRect r="18063"/>
          <a:stretch/>
        </p:blipFill>
        <p:spPr>
          <a:xfrm rot="21420000">
            <a:off x="-98391" y="-136148"/>
            <a:ext cx="5487181" cy="3616286"/>
          </a:xfrm>
          <a:custGeom>
            <a:avLst/>
            <a:gdLst/>
            <a:ahLst/>
            <a:cxnLst/>
            <a:rect l="l" t="t" r="r" b="b"/>
            <a:pathLst>
              <a:path w="5487181" h="3616286">
                <a:moveTo>
                  <a:pt x="189521" y="0"/>
                </a:moveTo>
                <a:lnTo>
                  <a:pt x="5487181" y="277638"/>
                </a:lnTo>
                <a:lnTo>
                  <a:pt x="5487181" y="3616286"/>
                </a:lnTo>
                <a:lnTo>
                  <a:pt x="0" y="3616286"/>
                </a:lnTo>
                <a:close/>
              </a:path>
            </a:pathLst>
          </a:custGeom>
        </p:spPr>
      </p:pic>
      <p:pic>
        <p:nvPicPr>
          <p:cNvPr id="8" name="Content Placeholder 7" descr="A screenshot of a computer&#10;&#10;Description automatically generated with medium confidence">
            <a:extLst>
              <a:ext uri="{FF2B5EF4-FFF2-40B4-BE49-F238E27FC236}">
                <a16:creationId xmlns:a16="http://schemas.microsoft.com/office/drawing/2014/main" id="{4B381CCA-08D4-4F19-82FF-6045992E8614}"/>
              </a:ext>
            </a:extLst>
          </p:cNvPr>
          <p:cNvPicPr>
            <a:picLocks noChangeAspect="1"/>
          </p:cNvPicPr>
          <p:nvPr/>
        </p:nvPicPr>
        <p:blipFill rotWithShape="1">
          <a:blip r:embed="rId5"/>
          <a:srcRect r="13204" b="1"/>
          <a:stretch/>
        </p:blipFill>
        <p:spPr>
          <a:xfrm rot="21420000">
            <a:off x="5513734" y="-147441"/>
            <a:ext cx="5546949" cy="3339160"/>
          </a:xfrm>
          <a:custGeom>
            <a:avLst/>
            <a:gdLst/>
            <a:ahLst/>
            <a:cxnLst/>
            <a:rect l="l" t="t" r="r" b="b"/>
            <a:pathLst>
              <a:path w="5546949" h="3339160">
                <a:moveTo>
                  <a:pt x="0" y="0"/>
                </a:moveTo>
                <a:lnTo>
                  <a:pt x="5546949" y="290703"/>
                </a:lnTo>
                <a:lnTo>
                  <a:pt x="5546948" y="3339160"/>
                </a:lnTo>
                <a:lnTo>
                  <a:pt x="0" y="3339160"/>
                </a:lnTo>
                <a:close/>
              </a:path>
            </a:pathLst>
          </a:custGeom>
        </p:spPr>
      </p:pic>
    </p:spTree>
    <p:extLst>
      <p:ext uri="{BB962C8B-B14F-4D97-AF65-F5344CB8AC3E}">
        <p14:creationId xmlns:p14="http://schemas.microsoft.com/office/powerpoint/2010/main" val="814059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41682D3D-57B9-48C7-8C31-4D963971E9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27" name="Group 26">
            <a:extLst>
              <a:ext uri="{FF2B5EF4-FFF2-40B4-BE49-F238E27FC236}">
                <a16:creationId xmlns:a16="http://schemas.microsoft.com/office/drawing/2014/main" id="{D6940423-3E05-4C11-A599-87460C794E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397" y="0"/>
            <a:ext cx="12005350" cy="6644081"/>
            <a:chOff x="-25397" y="0"/>
            <a:chExt cx="12005350" cy="6644081"/>
          </a:xfrm>
        </p:grpSpPr>
        <p:sp useBgFill="1">
          <p:nvSpPr>
            <p:cNvPr id="28" name="Rectangle 27">
              <a:extLst>
                <a:ext uri="{FF2B5EF4-FFF2-40B4-BE49-F238E27FC236}">
                  <a16:creationId xmlns:a16="http://schemas.microsoft.com/office/drawing/2014/main" id="{BDF232DF-2519-46B4-A5DB-6E956426D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29" name="Freeform 11">
              <a:extLst>
                <a:ext uri="{FF2B5EF4-FFF2-40B4-BE49-F238E27FC236}">
                  <a16:creationId xmlns:a16="http://schemas.microsoft.com/office/drawing/2014/main" id="{378848D5-8CDD-4F00-8F7E-B68730F52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30" name="Rectangle 29">
              <a:extLst>
                <a:ext uri="{FF2B5EF4-FFF2-40B4-BE49-F238E27FC236}">
                  <a16:creationId xmlns:a16="http://schemas.microsoft.com/office/drawing/2014/main" id="{CBFFA796-2B2D-4FB8-848E-F40FD83E1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pic>
        <p:nvPicPr>
          <p:cNvPr id="6" name="Picture Placeholder 5" descr="A screenshot of a computer&#10;&#10;Description automatically generated with medium confidence">
            <a:extLst>
              <a:ext uri="{FF2B5EF4-FFF2-40B4-BE49-F238E27FC236}">
                <a16:creationId xmlns:a16="http://schemas.microsoft.com/office/drawing/2014/main" id="{B4FC106A-C012-4CA3-B8FD-E9A7143FEE18}"/>
              </a:ext>
            </a:extLst>
          </p:cNvPr>
          <p:cNvPicPr>
            <a:picLocks noGrp="1" noChangeAspect="1"/>
          </p:cNvPicPr>
          <p:nvPr>
            <p:ph type="pic" idx="1"/>
          </p:nvPr>
        </p:nvPicPr>
        <p:blipFill rotWithShape="1">
          <a:blip r:embed="rId4"/>
          <a:srcRect r="24350" b="2"/>
          <a:stretch/>
        </p:blipFill>
        <p:spPr>
          <a:xfrm>
            <a:off x="1" y="-1"/>
            <a:ext cx="5791144" cy="3980623"/>
          </a:xfrm>
          <a:prstGeom prst="rect">
            <a:avLst/>
          </a:prstGeom>
          <a:ln>
            <a:noFill/>
          </a:ln>
        </p:spPr>
      </p:pic>
      <p:pic>
        <p:nvPicPr>
          <p:cNvPr id="12" name="Picture 11" descr="Graphical user interface, text, application&#10;&#10;Description automatically generated">
            <a:extLst>
              <a:ext uri="{FF2B5EF4-FFF2-40B4-BE49-F238E27FC236}">
                <a16:creationId xmlns:a16="http://schemas.microsoft.com/office/drawing/2014/main" id="{3750E075-072E-40F8-A22B-216C1FEC3556}"/>
              </a:ext>
            </a:extLst>
          </p:cNvPr>
          <p:cNvPicPr>
            <a:picLocks noChangeAspect="1"/>
          </p:cNvPicPr>
          <p:nvPr/>
        </p:nvPicPr>
        <p:blipFill rotWithShape="1">
          <a:blip r:embed="rId5"/>
          <a:srcRect r="25757" b="1"/>
          <a:stretch/>
        </p:blipFill>
        <p:spPr>
          <a:xfrm>
            <a:off x="5914589" y="10"/>
            <a:ext cx="5794811" cy="3980612"/>
          </a:xfrm>
          <a:prstGeom prst="rect">
            <a:avLst/>
          </a:prstGeom>
          <a:ln>
            <a:noFill/>
          </a:ln>
        </p:spPr>
      </p:pic>
      <p:sp>
        <p:nvSpPr>
          <p:cNvPr id="32" name="Rectangle 31">
            <a:extLst>
              <a:ext uri="{FF2B5EF4-FFF2-40B4-BE49-F238E27FC236}">
                <a16:creationId xmlns:a16="http://schemas.microsoft.com/office/drawing/2014/main" id="{19075C07-CFB6-4B00-8D9D-38D8FB766C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2134" y="4109680"/>
            <a:ext cx="11730000" cy="2299058"/>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0" name="Title 9">
            <a:extLst>
              <a:ext uri="{FF2B5EF4-FFF2-40B4-BE49-F238E27FC236}">
                <a16:creationId xmlns:a16="http://schemas.microsoft.com/office/drawing/2014/main" id="{2521D596-AB69-4AFC-9041-FE8039F822BD}"/>
              </a:ext>
            </a:extLst>
          </p:cNvPr>
          <p:cNvSpPr>
            <a:spLocks noGrp="1"/>
          </p:cNvSpPr>
          <p:nvPr>
            <p:ph type="title"/>
          </p:nvPr>
        </p:nvSpPr>
        <p:spPr>
          <a:xfrm>
            <a:off x="1706742" y="3675643"/>
            <a:ext cx="10147176" cy="1608035"/>
          </a:xfrm>
        </p:spPr>
        <p:txBody>
          <a:bodyPr vert="horz" lIns="91440" tIns="45720" rIns="91440" bIns="45720" rtlCol="0" anchor="ctr">
            <a:normAutofit/>
          </a:bodyPr>
          <a:lstStyle/>
          <a:p>
            <a:r>
              <a:rPr lang="en-US" sz="2400" dirty="0">
                <a:solidFill>
                  <a:schemeClr val="tx1"/>
                </a:solidFill>
                <a:latin typeface="+mn-lt"/>
              </a:rPr>
              <a:t>Production Server:</a:t>
            </a:r>
            <a:br>
              <a:rPr lang="en-US" sz="2400" dirty="0">
                <a:solidFill>
                  <a:schemeClr val="tx1"/>
                </a:solidFill>
                <a:latin typeface="+mn-lt"/>
              </a:rPr>
            </a:br>
            <a:r>
              <a:rPr lang="en-US" sz="2400" dirty="0">
                <a:solidFill>
                  <a:schemeClr val="tx1"/>
                </a:solidFill>
                <a:latin typeface="+mn-lt"/>
              </a:rPr>
              <a:t>Nmap Script used for vuln scan –script=vuln</a:t>
            </a:r>
          </a:p>
        </p:txBody>
      </p:sp>
      <p:sp>
        <p:nvSpPr>
          <p:cNvPr id="4" name="Text Placeholder 3">
            <a:extLst>
              <a:ext uri="{FF2B5EF4-FFF2-40B4-BE49-F238E27FC236}">
                <a16:creationId xmlns:a16="http://schemas.microsoft.com/office/drawing/2014/main" id="{E436CE56-3785-40B3-9752-E3E4295658EC}"/>
              </a:ext>
            </a:extLst>
          </p:cNvPr>
          <p:cNvSpPr>
            <a:spLocks noGrp="1"/>
          </p:cNvSpPr>
          <p:nvPr>
            <p:ph type="body" sz="half" idx="2"/>
          </p:nvPr>
        </p:nvSpPr>
        <p:spPr>
          <a:xfrm>
            <a:off x="4019740" y="4372701"/>
            <a:ext cx="6635805" cy="1608035"/>
          </a:xfrm>
        </p:spPr>
        <p:txBody>
          <a:bodyPr vert="horz" lIns="91440" tIns="45720" rIns="91440" bIns="45720" rtlCol="0" anchor="ctr">
            <a:normAutofit/>
          </a:bodyPr>
          <a:lstStyle/>
          <a:p>
            <a:pPr indent="-228600">
              <a:buFont typeface="Arial" panose="020B0604020202020204" pitchFamily="34" charset="0"/>
              <a:buChar char="•"/>
            </a:pPr>
            <a:r>
              <a:rPr lang="en-US" dirty="0">
                <a:solidFill>
                  <a:schemeClr val="bg1"/>
                </a:solidFill>
              </a:rPr>
              <a:t>As you can see With this vulnerability command, we were able to    discover all vulnerabilities on the production server.</a:t>
            </a:r>
          </a:p>
        </p:txBody>
      </p:sp>
    </p:spTree>
    <p:extLst>
      <p:ext uri="{BB962C8B-B14F-4D97-AF65-F5344CB8AC3E}">
        <p14:creationId xmlns:p14="http://schemas.microsoft.com/office/powerpoint/2010/main" val="817439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41538-5BFD-4022-A49E-ADD92E1142AB}"/>
              </a:ext>
            </a:extLst>
          </p:cNvPr>
          <p:cNvSpPr>
            <a:spLocks noGrp="1"/>
          </p:cNvSpPr>
          <p:nvPr>
            <p:ph type="title"/>
          </p:nvPr>
        </p:nvSpPr>
        <p:spPr>
          <a:xfrm>
            <a:off x="611156" y="120775"/>
            <a:ext cx="10396882" cy="1151965"/>
          </a:xfrm>
        </p:spPr>
        <p:txBody>
          <a:bodyPr>
            <a:noAutofit/>
          </a:bodyPr>
          <a:lstStyle/>
          <a:p>
            <a:r>
              <a:rPr lang="en-GB" sz="4400" dirty="0"/>
              <a:t>exploit performed for Production Server</a:t>
            </a:r>
          </a:p>
        </p:txBody>
      </p:sp>
      <p:sp>
        <p:nvSpPr>
          <p:cNvPr id="3" name="Text Placeholder 2">
            <a:extLst>
              <a:ext uri="{FF2B5EF4-FFF2-40B4-BE49-F238E27FC236}">
                <a16:creationId xmlns:a16="http://schemas.microsoft.com/office/drawing/2014/main" id="{952626D1-1385-48F3-8F85-62A9BADC05CD}"/>
              </a:ext>
            </a:extLst>
          </p:cNvPr>
          <p:cNvSpPr>
            <a:spLocks noGrp="1"/>
          </p:cNvSpPr>
          <p:nvPr>
            <p:ph type="body" idx="1"/>
          </p:nvPr>
        </p:nvSpPr>
        <p:spPr>
          <a:xfrm>
            <a:off x="383930" y="4867384"/>
            <a:ext cx="3310128" cy="576262"/>
          </a:xfrm>
        </p:spPr>
        <p:txBody>
          <a:bodyPr/>
          <a:lstStyle/>
          <a:p>
            <a:r>
              <a:rPr lang="en-US" sz="1400" dirty="0"/>
              <a:t>3 vulns &amp; Shell access</a:t>
            </a:r>
            <a:endParaRPr lang="en-GB" sz="1400" dirty="0"/>
          </a:p>
        </p:txBody>
      </p:sp>
      <p:pic>
        <p:nvPicPr>
          <p:cNvPr id="13" name="Picture Placeholder 12" descr="Text&#10;&#10;Description automatically generated">
            <a:extLst>
              <a:ext uri="{FF2B5EF4-FFF2-40B4-BE49-F238E27FC236}">
                <a16:creationId xmlns:a16="http://schemas.microsoft.com/office/drawing/2014/main" id="{A90894AA-AF28-4F6A-814B-F3BBD6EAED25}"/>
              </a:ext>
            </a:extLst>
          </p:cNvPr>
          <p:cNvPicPr>
            <a:picLocks noGrp="1" noChangeAspect="1"/>
          </p:cNvPicPr>
          <p:nvPr>
            <p:ph type="pic" idx="15"/>
          </p:nvPr>
        </p:nvPicPr>
        <p:blipFill>
          <a:blip r:embed="rId2"/>
          <a:srcRect t="4127" b="4127"/>
          <a:stretch>
            <a:fillRect/>
          </a:stretch>
        </p:blipFill>
        <p:spPr>
          <a:xfrm>
            <a:off x="79608" y="2063394"/>
            <a:ext cx="3916300" cy="2803989"/>
          </a:xfrm>
        </p:spPr>
      </p:pic>
      <p:sp>
        <p:nvSpPr>
          <p:cNvPr id="6" name="Text Placeholder 5">
            <a:extLst>
              <a:ext uri="{FF2B5EF4-FFF2-40B4-BE49-F238E27FC236}">
                <a16:creationId xmlns:a16="http://schemas.microsoft.com/office/drawing/2014/main" id="{EF648E43-6C1E-4AF2-B17D-D09509A4316C}"/>
              </a:ext>
            </a:extLst>
          </p:cNvPr>
          <p:cNvSpPr>
            <a:spLocks noGrp="1"/>
          </p:cNvSpPr>
          <p:nvPr>
            <p:ph type="body" sz="quarter" idx="3"/>
          </p:nvPr>
        </p:nvSpPr>
        <p:spPr>
          <a:xfrm>
            <a:off x="3995908" y="4867384"/>
            <a:ext cx="3310128" cy="576262"/>
          </a:xfrm>
        </p:spPr>
        <p:txBody>
          <a:bodyPr/>
          <a:lstStyle/>
          <a:p>
            <a:r>
              <a:rPr lang="en-US" sz="1600" dirty="0"/>
              <a:t>Showing root access</a:t>
            </a:r>
            <a:endParaRPr lang="en-GB" sz="1600" dirty="0"/>
          </a:p>
        </p:txBody>
      </p:sp>
      <p:pic>
        <p:nvPicPr>
          <p:cNvPr id="17" name="Picture Placeholder 16" descr="A screenshot of a computer screen&#10;&#10;Description automatically generated with medium confidence">
            <a:extLst>
              <a:ext uri="{FF2B5EF4-FFF2-40B4-BE49-F238E27FC236}">
                <a16:creationId xmlns:a16="http://schemas.microsoft.com/office/drawing/2014/main" id="{99AFDA33-9F9C-4E71-A20E-A4ED7E4FFED0}"/>
              </a:ext>
            </a:extLst>
          </p:cNvPr>
          <p:cNvPicPr>
            <a:picLocks noGrp="1" noChangeAspect="1"/>
          </p:cNvPicPr>
          <p:nvPr>
            <p:ph type="pic" idx="21"/>
          </p:nvPr>
        </p:nvPicPr>
        <p:blipFill>
          <a:blip r:embed="rId3"/>
          <a:srcRect t="5501" b="5501"/>
          <a:stretch>
            <a:fillRect/>
          </a:stretch>
        </p:blipFill>
        <p:spPr>
          <a:xfrm>
            <a:off x="4156840" y="2063395"/>
            <a:ext cx="3451046" cy="2803988"/>
          </a:xfrm>
        </p:spPr>
      </p:pic>
      <p:sp>
        <p:nvSpPr>
          <p:cNvPr id="9" name="Text Placeholder 8">
            <a:extLst>
              <a:ext uri="{FF2B5EF4-FFF2-40B4-BE49-F238E27FC236}">
                <a16:creationId xmlns:a16="http://schemas.microsoft.com/office/drawing/2014/main" id="{CC9CC67C-9554-455F-A030-293A137E3034}"/>
              </a:ext>
            </a:extLst>
          </p:cNvPr>
          <p:cNvSpPr>
            <a:spLocks noGrp="1"/>
          </p:cNvSpPr>
          <p:nvPr>
            <p:ph type="body" sz="quarter" idx="13"/>
          </p:nvPr>
        </p:nvSpPr>
        <p:spPr>
          <a:xfrm>
            <a:off x="7768819" y="4867384"/>
            <a:ext cx="3310128" cy="576262"/>
          </a:xfrm>
        </p:spPr>
        <p:txBody>
          <a:bodyPr/>
          <a:lstStyle/>
          <a:p>
            <a:r>
              <a:rPr lang="en-US" sz="1600" dirty="0"/>
              <a:t>Accessing file on server as root</a:t>
            </a:r>
            <a:endParaRPr lang="en-GB" sz="1600" dirty="0"/>
          </a:p>
        </p:txBody>
      </p:sp>
      <p:pic>
        <p:nvPicPr>
          <p:cNvPr id="19" name="Picture Placeholder 18" descr="A screenshot of a computer&#10;&#10;Description automatically generated with medium confidence">
            <a:extLst>
              <a:ext uri="{FF2B5EF4-FFF2-40B4-BE49-F238E27FC236}">
                <a16:creationId xmlns:a16="http://schemas.microsoft.com/office/drawing/2014/main" id="{0F9109E3-0B5F-4B04-9920-991F27A22D16}"/>
              </a:ext>
            </a:extLst>
          </p:cNvPr>
          <p:cNvPicPr>
            <a:picLocks noGrp="1" noChangeAspect="1"/>
          </p:cNvPicPr>
          <p:nvPr>
            <p:ph type="pic" idx="22"/>
          </p:nvPr>
        </p:nvPicPr>
        <p:blipFill>
          <a:blip r:embed="rId4"/>
          <a:srcRect t="7680" b="7680"/>
          <a:stretch>
            <a:fillRect/>
          </a:stretch>
        </p:blipFill>
        <p:spPr>
          <a:xfrm>
            <a:off x="7768818" y="2063394"/>
            <a:ext cx="3772911" cy="2803988"/>
          </a:xfrm>
        </p:spPr>
      </p:pic>
    </p:spTree>
    <p:extLst>
      <p:ext uri="{BB962C8B-B14F-4D97-AF65-F5344CB8AC3E}">
        <p14:creationId xmlns:p14="http://schemas.microsoft.com/office/powerpoint/2010/main" val="2609667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5" name="Freeform 6">
            <a:extLst>
              <a:ext uri="{FF2B5EF4-FFF2-40B4-BE49-F238E27FC236}">
                <a16:creationId xmlns:a16="http://schemas.microsoft.com/office/drawing/2014/main" id="{E5A19EF2-D2E4-4E97-8DE3-5B7FCBB346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841" y="2698990"/>
            <a:ext cx="11338098" cy="3612111"/>
          </a:xfrm>
          <a:custGeom>
            <a:avLst/>
            <a:gdLst>
              <a:gd name="connsiteX0" fmla="*/ 0 w 11329257"/>
              <a:gd name="connsiteY0" fmla="*/ 1672253 h 3112578"/>
              <a:gd name="connsiteX1" fmla="*/ 11201741 w 11329257"/>
              <a:gd name="connsiteY1" fmla="*/ 0 h 3112578"/>
              <a:gd name="connsiteX2" fmla="*/ 11329257 w 11329257"/>
              <a:gd name="connsiteY2" fmla="*/ 2508571 h 3112578"/>
              <a:gd name="connsiteX3" fmla="*/ 0 w 11329257"/>
              <a:gd name="connsiteY3" fmla="*/ 3112578 h 3112578"/>
              <a:gd name="connsiteX4" fmla="*/ 0 w 11329257"/>
              <a:gd name="connsiteY4" fmla="*/ 1672253 h 3112578"/>
              <a:gd name="connsiteX0" fmla="*/ 8467 w 11329257"/>
              <a:gd name="connsiteY0" fmla="*/ 994919 h 3112578"/>
              <a:gd name="connsiteX1" fmla="*/ 11201741 w 11329257"/>
              <a:gd name="connsiteY1" fmla="*/ 0 h 3112578"/>
              <a:gd name="connsiteX2" fmla="*/ 11329257 w 11329257"/>
              <a:gd name="connsiteY2" fmla="*/ 2508571 h 3112578"/>
              <a:gd name="connsiteX3" fmla="*/ 0 w 11329257"/>
              <a:gd name="connsiteY3" fmla="*/ 3112578 h 3112578"/>
              <a:gd name="connsiteX4" fmla="*/ 8467 w 11329257"/>
              <a:gd name="connsiteY4" fmla="*/ 994919 h 3112578"/>
              <a:gd name="connsiteX0" fmla="*/ 814 w 11330070"/>
              <a:gd name="connsiteY0" fmla="*/ 732453 h 3112578"/>
              <a:gd name="connsiteX1" fmla="*/ 11202554 w 11330070"/>
              <a:gd name="connsiteY1" fmla="*/ 0 h 3112578"/>
              <a:gd name="connsiteX2" fmla="*/ 11330070 w 11330070"/>
              <a:gd name="connsiteY2" fmla="*/ 2508571 h 3112578"/>
              <a:gd name="connsiteX3" fmla="*/ 813 w 11330070"/>
              <a:gd name="connsiteY3" fmla="*/ 3112578 h 3112578"/>
              <a:gd name="connsiteX4" fmla="*/ 814 w 11330070"/>
              <a:gd name="connsiteY4" fmla="*/ 732453 h 3112578"/>
              <a:gd name="connsiteX0" fmla="*/ 375 w 11338098"/>
              <a:gd name="connsiteY0" fmla="*/ 622387 h 3112578"/>
              <a:gd name="connsiteX1" fmla="*/ 11210582 w 11338098"/>
              <a:gd name="connsiteY1" fmla="*/ 0 h 3112578"/>
              <a:gd name="connsiteX2" fmla="*/ 11338098 w 11338098"/>
              <a:gd name="connsiteY2" fmla="*/ 2508571 h 3112578"/>
              <a:gd name="connsiteX3" fmla="*/ 8841 w 11338098"/>
              <a:gd name="connsiteY3" fmla="*/ 3112578 h 3112578"/>
              <a:gd name="connsiteX4" fmla="*/ 375 w 11338098"/>
              <a:gd name="connsiteY4" fmla="*/ 622387 h 3112578"/>
              <a:gd name="connsiteX0" fmla="*/ 375 w 11338098"/>
              <a:gd name="connsiteY0" fmla="*/ 1020320 h 3510511"/>
              <a:gd name="connsiteX1" fmla="*/ 11176715 w 11338098"/>
              <a:gd name="connsiteY1" fmla="*/ 0 h 3510511"/>
              <a:gd name="connsiteX2" fmla="*/ 11338098 w 11338098"/>
              <a:gd name="connsiteY2" fmla="*/ 2906504 h 3510511"/>
              <a:gd name="connsiteX3" fmla="*/ 8841 w 11338098"/>
              <a:gd name="connsiteY3" fmla="*/ 3510511 h 3510511"/>
              <a:gd name="connsiteX4" fmla="*/ 375 w 11338098"/>
              <a:gd name="connsiteY4" fmla="*/ 1020320 h 3510511"/>
              <a:gd name="connsiteX0" fmla="*/ 375 w 11338098"/>
              <a:gd name="connsiteY0" fmla="*/ 664720 h 3510511"/>
              <a:gd name="connsiteX1" fmla="*/ 11176715 w 11338098"/>
              <a:gd name="connsiteY1" fmla="*/ 0 h 3510511"/>
              <a:gd name="connsiteX2" fmla="*/ 11338098 w 11338098"/>
              <a:gd name="connsiteY2" fmla="*/ 2906504 h 3510511"/>
              <a:gd name="connsiteX3" fmla="*/ 8841 w 11338098"/>
              <a:gd name="connsiteY3" fmla="*/ 3510511 h 3510511"/>
              <a:gd name="connsiteX4" fmla="*/ 375 w 11338098"/>
              <a:gd name="connsiteY4" fmla="*/ 664720 h 3510511"/>
              <a:gd name="connsiteX0" fmla="*/ 375 w 11338098"/>
              <a:gd name="connsiteY0" fmla="*/ 605454 h 3510511"/>
              <a:gd name="connsiteX1" fmla="*/ 11176715 w 11338098"/>
              <a:gd name="connsiteY1" fmla="*/ 0 h 3510511"/>
              <a:gd name="connsiteX2" fmla="*/ 11338098 w 11338098"/>
              <a:gd name="connsiteY2" fmla="*/ 2906504 h 3510511"/>
              <a:gd name="connsiteX3" fmla="*/ 8841 w 11338098"/>
              <a:gd name="connsiteY3" fmla="*/ 3510511 h 3510511"/>
              <a:gd name="connsiteX4" fmla="*/ 375 w 11338098"/>
              <a:gd name="connsiteY4" fmla="*/ 605454 h 3510511"/>
              <a:gd name="connsiteX0" fmla="*/ 375 w 11338098"/>
              <a:gd name="connsiteY0" fmla="*/ 707054 h 3612111"/>
              <a:gd name="connsiteX1" fmla="*/ 11176715 w 11338098"/>
              <a:gd name="connsiteY1" fmla="*/ 0 h 3612111"/>
              <a:gd name="connsiteX2" fmla="*/ 11338098 w 11338098"/>
              <a:gd name="connsiteY2" fmla="*/ 3008104 h 3612111"/>
              <a:gd name="connsiteX3" fmla="*/ 8841 w 11338098"/>
              <a:gd name="connsiteY3" fmla="*/ 3612111 h 3612111"/>
              <a:gd name="connsiteX4" fmla="*/ 375 w 11338098"/>
              <a:gd name="connsiteY4" fmla="*/ 707054 h 3612111"/>
              <a:gd name="connsiteX0" fmla="*/ 375 w 11338098"/>
              <a:gd name="connsiteY0" fmla="*/ 571588 h 3612111"/>
              <a:gd name="connsiteX1" fmla="*/ 11176715 w 11338098"/>
              <a:gd name="connsiteY1" fmla="*/ 0 h 3612111"/>
              <a:gd name="connsiteX2" fmla="*/ 11338098 w 11338098"/>
              <a:gd name="connsiteY2" fmla="*/ 3008104 h 3612111"/>
              <a:gd name="connsiteX3" fmla="*/ 8841 w 11338098"/>
              <a:gd name="connsiteY3" fmla="*/ 3612111 h 3612111"/>
              <a:gd name="connsiteX4" fmla="*/ 375 w 11338098"/>
              <a:gd name="connsiteY4" fmla="*/ 571588 h 3612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38098" h="3612111">
                <a:moveTo>
                  <a:pt x="375" y="571588"/>
                </a:moveTo>
                <a:lnTo>
                  <a:pt x="11176715" y="0"/>
                </a:lnTo>
                <a:lnTo>
                  <a:pt x="11338098" y="3008104"/>
                </a:lnTo>
                <a:lnTo>
                  <a:pt x="8841" y="3612111"/>
                </a:lnTo>
                <a:cubicBezTo>
                  <a:pt x="11663" y="2906225"/>
                  <a:pt x="-2447" y="1277474"/>
                  <a:pt x="375" y="571588"/>
                </a:cubicBez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4584D23-AE0B-4A6F-AB70-D72D19D8AF27}"/>
              </a:ext>
            </a:extLst>
          </p:cNvPr>
          <p:cNvSpPr>
            <a:spLocks noGrp="1"/>
          </p:cNvSpPr>
          <p:nvPr>
            <p:ph type="ctrTitle"/>
          </p:nvPr>
        </p:nvSpPr>
        <p:spPr>
          <a:xfrm rot="21420000">
            <a:off x="891016" y="3660701"/>
            <a:ext cx="10178799" cy="1346996"/>
          </a:xfrm>
        </p:spPr>
        <p:txBody>
          <a:bodyPr>
            <a:normAutofit/>
          </a:bodyPr>
          <a:lstStyle/>
          <a:p>
            <a:r>
              <a:rPr lang="en-US" sz="7400" dirty="0">
                <a:solidFill>
                  <a:schemeClr val="tx1"/>
                </a:solidFill>
              </a:rPr>
              <a:t>Nmap Scan of Webserver</a:t>
            </a:r>
            <a:endParaRPr lang="en-GB" sz="7400" dirty="0">
              <a:solidFill>
                <a:schemeClr val="tx1"/>
              </a:solidFill>
            </a:endParaRPr>
          </a:p>
        </p:txBody>
      </p:sp>
      <p:sp>
        <p:nvSpPr>
          <p:cNvPr id="3" name="Subtitle 2">
            <a:extLst>
              <a:ext uri="{FF2B5EF4-FFF2-40B4-BE49-F238E27FC236}">
                <a16:creationId xmlns:a16="http://schemas.microsoft.com/office/drawing/2014/main" id="{2D6A07FD-A01E-4DB1-9879-04E32A5819C0}"/>
              </a:ext>
            </a:extLst>
          </p:cNvPr>
          <p:cNvSpPr>
            <a:spLocks noGrp="1"/>
          </p:cNvSpPr>
          <p:nvPr>
            <p:ph type="subTitle" idx="1"/>
          </p:nvPr>
        </p:nvSpPr>
        <p:spPr>
          <a:xfrm rot="21420000">
            <a:off x="639000" y="3389284"/>
            <a:ext cx="10178799" cy="550333"/>
          </a:xfrm>
        </p:spPr>
        <p:txBody>
          <a:bodyPr>
            <a:normAutofit/>
          </a:bodyPr>
          <a:lstStyle/>
          <a:p>
            <a:r>
              <a:rPr lang="en-US" dirty="0">
                <a:solidFill>
                  <a:schemeClr val="bg2"/>
                </a:solidFill>
              </a:rPr>
              <a:t>Ip Address for Webserver &amp;</a:t>
            </a:r>
            <a:endParaRPr lang="en-GB" dirty="0">
              <a:solidFill>
                <a:schemeClr val="bg2"/>
              </a:solidFill>
            </a:endParaRPr>
          </a:p>
        </p:txBody>
      </p:sp>
      <p:pic>
        <p:nvPicPr>
          <p:cNvPr id="5" name="Picture 4" descr="Graphical user interface&#10;&#10;Description automatically generated">
            <a:extLst>
              <a:ext uri="{FF2B5EF4-FFF2-40B4-BE49-F238E27FC236}">
                <a16:creationId xmlns:a16="http://schemas.microsoft.com/office/drawing/2014/main" id="{E248DA2A-B033-4032-929B-2F0BD91790E7}"/>
              </a:ext>
            </a:extLst>
          </p:cNvPr>
          <p:cNvPicPr>
            <a:picLocks noChangeAspect="1"/>
          </p:cNvPicPr>
          <p:nvPr/>
        </p:nvPicPr>
        <p:blipFill rotWithShape="1">
          <a:blip r:embed="rId3"/>
          <a:srcRect r="29414" b="-1"/>
          <a:stretch/>
        </p:blipFill>
        <p:spPr>
          <a:xfrm rot="43020000">
            <a:off x="5571079" y="252394"/>
            <a:ext cx="5071168" cy="2406798"/>
          </a:xfrm>
          <a:prstGeom prst="rect">
            <a:avLst/>
          </a:prstGeom>
        </p:spPr>
      </p:pic>
      <p:pic>
        <p:nvPicPr>
          <p:cNvPr id="7" name="Picture 6" descr="Text&#10;&#10;Description automatically generated">
            <a:extLst>
              <a:ext uri="{FF2B5EF4-FFF2-40B4-BE49-F238E27FC236}">
                <a16:creationId xmlns:a16="http://schemas.microsoft.com/office/drawing/2014/main" id="{9F6A73B9-6DAA-432F-8587-56D42F832AC2}"/>
              </a:ext>
            </a:extLst>
          </p:cNvPr>
          <p:cNvPicPr>
            <a:picLocks noChangeAspect="1"/>
          </p:cNvPicPr>
          <p:nvPr/>
        </p:nvPicPr>
        <p:blipFill rotWithShape="1">
          <a:blip r:embed="rId4"/>
          <a:srcRect t="12092" r="5" b="16008"/>
          <a:stretch/>
        </p:blipFill>
        <p:spPr>
          <a:xfrm rot="21420000">
            <a:off x="383132" y="524097"/>
            <a:ext cx="5081054" cy="2406798"/>
          </a:xfrm>
          <a:prstGeom prst="rect">
            <a:avLst/>
          </a:prstGeom>
        </p:spPr>
      </p:pic>
      <p:sp>
        <p:nvSpPr>
          <p:cNvPr id="27" name="5-Point Star 18">
            <a:extLst>
              <a:ext uri="{FF2B5EF4-FFF2-40B4-BE49-F238E27FC236}">
                <a16:creationId xmlns:a16="http://schemas.microsoft.com/office/drawing/2014/main" id="{6A2331CC-64CF-40CC-B414-15418F9DD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8995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412F17E-378A-48DF-A7D0-616F75D5C4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5" name="Freeform 11">
            <a:extLst>
              <a:ext uri="{FF2B5EF4-FFF2-40B4-BE49-F238E27FC236}">
                <a16:creationId xmlns:a16="http://schemas.microsoft.com/office/drawing/2014/main" id="{908915DF-1091-4602-9B1A-C06774398E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7" name="Freeform 13">
            <a:extLst>
              <a:ext uri="{FF2B5EF4-FFF2-40B4-BE49-F238E27FC236}">
                <a16:creationId xmlns:a16="http://schemas.microsoft.com/office/drawing/2014/main" id="{6CFA88D5-4955-401D-884D-20970DD4E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9" name="Freeform 25">
            <a:extLst>
              <a:ext uri="{FF2B5EF4-FFF2-40B4-BE49-F238E27FC236}">
                <a16:creationId xmlns:a16="http://schemas.microsoft.com/office/drawing/2014/main" id="{164D267B-C17A-4774-88F8-99CC562E3A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1" name="Freeform 14">
            <a:extLst>
              <a:ext uri="{FF2B5EF4-FFF2-40B4-BE49-F238E27FC236}">
                <a16:creationId xmlns:a16="http://schemas.microsoft.com/office/drawing/2014/main" id="{C1C5AED6-50C3-434F-B16D-A7A833763D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3" name="5-Point Star 24">
            <a:extLst>
              <a:ext uri="{FF2B5EF4-FFF2-40B4-BE49-F238E27FC236}">
                <a16:creationId xmlns:a16="http://schemas.microsoft.com/office/drawing/2014/main" id="{AFF213A5-1AFF-47E9-83C0-F71BD7388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25" name="Picture 24">
            <a:extLst>
              <a:ext uri="{FF2B5EF4-FFF2-40B4-BE49-F238E27FC236}">
                <a16:creationId xmlns:a16="http://schemas.microsoft.com/office/drawing/2014/main" id="{101867CA-E60E-4F71-9A83-DCBF50B9DD1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7" name="Freeform 16">
            <a:extLst>
              <a:ext uri="{FF2B5EF4-FFF2-40B4-BE49-F238E27FC236}">
                <a16:creationId xmlns:a16="http://schemas.microsoft.com/office/drawing/2014/main" id="{66C64BDF-F8AD-4748-8D5F-74F4530D77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29" name="Freeform 18">
            <a:extLst>
              <a:ext uri="{FF2B5EF4-FFF2-40B4-BE49-F238E27FC236}">
                <a16:creationId xmlns:a16="http://schemas.microsoft.com/office/drawing/2014/main" id="{F79D7B67-3FD5-4EAB-A55C-C0ABF0CB2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7938" y="3165071"/>
            <a:ext cx="11337749" cy="3146030"/>
          </a:xfrm>
          <a:custGeom>
            <a:avLst/>
            <a:gdLst>
              <a:gd name="connsiteX0" fmla="*/ 11201371 w 11337749"/>
              <a:gd name="connsiteY0" fmla="*/ 0 h 3146030"/>
              <a:gd name="connsiteX1" fmla="*/ 11337749 w 11337749"/>
              <a:gd name="connsiteY1" fmla="*/ 2542023 h 3146030"/>
              <a:gd name="connsiteX2" fmla="*/ 8492 w 11337749"/>
              <a:gd name="connsiteY2" fmla="*/ 3146030 h 3146030"/>
              <a:gd name="connsiteX3" fmla="*/ 2 w 11337749"/>
              <a:gd name="connsiteY3" fmla="*/ 587735 h 3146030"/>
              <a:gd name="connsiteX4" fmla="*/ 0 w 11337749"/>
              <a:gd name="connsiteY4" fmla="*/ 587038 h 3146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37749" h="3146030">
                <a:moveTo>
                  <a:pt x="11201371" y="0"/>
                </a:moveTo>
                <a:lnTo>
                  <a:pt x="11337749" y="2542023"/>
                </a:lnTo>
                <a:lnTo>
                  <a:pt x="8492" y="3146030"/>
                </a:lnTo>
                <a:cubicBezTo>
                  <a:pt x="10785" y="2572498"/>
                  <a:pt x="1900" y="1389730"/>
                  <a:pt x="2" y="587735"/>
                </a:cubicBezTo>
                <a:lnTo>
                  <a:pt x="0" y="587038"/>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31" name="Freeform 20">
            <a:extLst>
              <a:ext uri="{FF2B5EF4-FFF2-40B4-BE49-F238E27FC236}">
                <a16:creationId xmlns:a16="http://schemas.microsoft.com/office/drawing/2014/main" id="{33828123-C905-415B-832E-3BEA209D24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a:extLst>
              <a:ext uri="{FF2B5EF4-FFF2-40B4-BE49-F238E27FC236}">
                <a16:creationId xmlns:a16="http://schemas.microsoft.com/office/drawing/2014/main" id="{2EA43257-0512-4E9F-B59B-62E6B8EBC985}"/>
              </a:ext>
            </a:extLst>
          </p:cNvPr>
          <p:cNvSpPr>
            <a:spLocks noGrp="1"/>
          </p:cNvSpPr>
          <p:nvPr>
            <p:ph type="title"/>
          </p:nvPr>
        </p:nvSpPr>
        <p:spPr>
          <a:xfrm rot="21420000">
            <a:off x="532474" y="3680423"/>
            <a:ext cx="10178799" cy="1346996"/>
          </a:xfrm>
        </p:spPr>
        <p:txBody>
          <a:bodyPr vert="horz" lIns="91440" tIns="45720" rIns="91440" bIns="45720" rtlCol="0" anchor="b">
            <a:normAutofit/>
          </a:bodyPr>
          <a:lstStyle/>
          <a:p>
            <a:pPr algn="r"/>
            <a:r>
              <a:rPr lang="en-US" sz="6800">
                <a:solidFill>
                  <a:schemeClr val="bg1"/>
                </a:solidFill>
              </a:rPr>
              <a:t>Webserver vulnerabilities</a:t>
            </a:r>
          </a:p>
        </p:txBody>
      </p:sp>
      <p:sp>
        <p:nvSpPr>
          <p:cNvPr id="33" name="Rectangle 32">
            <a:extLst>
              <a:ext uri="{FF2B5EF4-FFF2-40B4-BE49-F238E27FC236}">
                <a16:creationId xmlns:a16="http://schemas.microsoft.com/office/drawing/2014/main" id="{477C8BB1-85B5-4F8D-8794-8AA0EA560E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1365">
            <a:off x="1501741" y="374235"/>
            <a:ext cx="228600" cy="228600"/>
          </a:xfrm>
          <a:prstGeom prst="rect">
            <a:avLst/>
          </a:prstGeom>
          <a:solidFill>
            <a:srgbClr val="EA2D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B3455D90-57A9-4F9E-B409-5EC537A2A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1365">
            <a:off x="10696541" y="2504332"/>
            <a:ext cx="228600" cy="228600"/>
          </a:xfrm>
          <a:prstGeom prst="rect">
            <a:avLst/>
          </a:prstGeom>
          <a:solidFill>
            <a:srgbClr val="EA2D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5-Point Star 22">
            <a:extLst>
              <a:ext uri="{FF2B5EF4-FFF2-40B4-BE49-F238E27FC236}">
                <a16:creationId xmlns:a16="http://schemas.microsoft.com/office/drawing/2014/main" id="{2CA9F18C-BF69-4D91-AF02-32BBC3A613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5183431" y="5370202"/>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6" name="Content Placeholder 5" descr="A screenshot of a computer&#10;&#10;Description automatically generated with medium confidence">
            <a:extLst>
              <a:ext uri="{FF2B5EF4-FFF2-40B4-BE49-F238E27FC236}">
                <a16:creationId xmlns:a16="http://schemas.microsoft.com/office/drawing/2014/main" id="{2D176475-D24C-4582-8CEB-676362DA4F3C}"/>
              </a:ext>
            </a:extLst>
          </p:cNvPr>
          <p:cNvPicPr>
            <a:picLocks noGrp="1" noChangeAspect="1"/>
          </p:cNvPicPr>
          <p:nvPr>
            <p:ph sz="quarter" idx="13"/>
          </p:nvPr>
        </p:nvPicPr>
        <p:blipFill rotWithShape="1">
          <a:blip r:embed="rId4"/>
          <a:srcRect r="21477"/>
          <a:stretch/>
        </p:blipFill>
        <p:spPr>
          <a:xfrm rot="21420000">
            <a:off x="-98391" y="-136148"/>
            <a:ext cx="5487181" cy="3616286"/>
          </a:xfrm>
          <a:custGeom>
            <a:avLst/>
            <a:gdLst/>
            <a:ahLst/>
            <a:cxnLst/>
            <a:rect l="l" t="t" r="r" b="b"/>
            <a:pathLst>
              <a:path w="5487181" h="3616286">
                <a:moveTo>
                  <a:pt x="189521" y="0"/>
                </a:moveTo>
                <a:lnTo>
                  <a:pt x="5487181" y="277638"/>
                </a:lnTo>
                <a:lnTo>
                  <a:pt x="5487181" y="3616286"/>
                </a:lnTo>
                <a:lnTo>
                  <a:pt x="0" y="3616286"/>
                </a:lnTo>
                <a:close/>
              </a:path>
            </a:pathLst>
          </a:custGeom>
        </p:spPr>
      </p:pic>
      <p:pic>
        <p:nvPicPr>
          <p:cNvPr id="8" name="Content Placeholder 7" descr="A computer screen capture&#10;&#10;Description automatically generated with medium confidence">
            <a:extLst>
              <a:ext uri="{FF2B5EF4-FFF2-40B4-BE49-F238E27FC236}">
                <a16:creationId xmlns:a16="http://schemas.microsoft.com/office/drawing/2014/main" id="{7DF6AFB0-2E51-4467-8907-8F4FCB26F3A8}"/>
              </a:ext>
            </a:extLst>
          </p:cNvPr>
          <p:cNvPicPr>
            <a:picLocks noGrp="1" noChangeAspect="1"/>
          </p:cNvPicPr>
          <p:nvPr>
            <p:ph sz="quarter" idx="14"/>
          </p:nvPr>
        </p:nvPicPr>
        <p:blipFill rotWithShape="1">
          <a:blip r:embed="rId5"/>
          <a:srcRect r="14033" b="-1"/>
          <a:stretch/>
        </p:blipFill>
        <p:spPr>
          <a:xfrm rot="21420000">
            <a:off x="5513734" y="-147441"/>
            <a:ext cx="5546949" cy="3339160"/>
          </a:xfrm>
          <a:custGeom>
            <a:avLst/>
            <a:gdLst/>
            <a:ahLst/>
            <a:cxnLst/>
            <a:rect l="l" t="t" r="r" b="b"/>
            <a:pathLst>
              <a:path w="5546949" h="3339160">
                <a:moveTo>
                  <a:pt x="0" y="0"/>
                </a:moveTo>
                <a:lnTo>
                  <a:pt x="5546949" y="290703"/>
                </a:lnTo>
                <a:lnTo>
                  <a:pt x="5546948" y="3339160"/>
                </a:lnTo>
                <a:lnTo>
                  <a:pt x="0" y="3339160"/>
                </a:lnTo>
                <a:close/>
              </a:path>
            </a:pathLst>
          </a:custGeom>
        </p:spPr>
      </p:pic>
    </p:spTree>
    <p:extLst>
      <p:ext uri="{BB962C8B-B14F-4D97-AF65-F5344CB8AC3E}">
        <p14:creationId xmlns:p14="http://schemas.microsoft.com/office/powerpoint/2010/main" val="161445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99" name="Picture 98">
            <a:extLst>
              <a:ext uri="{FF2B5EF4-FFF2-40B4-BE49-F238E27FC236}">
                <a16:creationId xmlns:a16="http://schemas.microsoft.com/office/drawing/2014/main" id="{8FA20A3C-BD33-4BC0-BAA2-683C4F29A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1" name="Group 100">
            <a:extLst>
              <a:ext uri="{FF2B5EF4-FFF2-40B4-BE49-F238E27FC236}">
                <a16:creationId xmlns:a16="http://schemas.microsoft.com/office/drawing/2014/main" id="{FF51F4B5-F243-485B-AEFF-8A239233271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397" y="0"/>
            <a:ext cx="12005350" cy="6644081"/>
            <a:chOff x="-25397" y="0"/>
            <a:chExt cx="12005350" cy="6644081"/>
          </a:xfrm>
        </p:grpSpPr>
        <p:sp useBgFill="1">
          <p:nvSpPr>
            <p:cNvPr id="102" name="Rectangle 101">
              <a:extLst>
                <a:ext uri="{FF2B5EF4-FFF2-40B4-BE49-F238E27FC236}">
                  <a16:creationId xmlns:a16="http://schemas.microsoft.com/office/drawing/2014/main" id="{F6DDD77F-AF4E-4699-83CA-25E67DE025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03" name="Freeform 11">
              <a:extLst>
                <a:ext uri="{FF2B5EF4-FFF2-40B4-BE49-F238E27FC236}">
                  <a16:creationId xmlns:a16="http://schemas.microsoft.com/office/drawing/2014/main" id="{E54D6B7E-A890-4096-B04C-986095FD4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04" name="Rectangle 103">
              <a:extLst>
                <a:ext uri="{FF2B5EF4-FFF2-40B4-BE49-F238E27FC236}">
                  <a16:creationId xmlns:a16="http://schemas.microsoft.com/office/drawing/2014/main" id="{73BABC7B-87BC-419D-A42E-34400A920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106" name="Rectangle 105">
            <a:extLst>
              <a:ext uri="{FF2B5EF4-FFF2-40B4-BE49-F238E27FC236}">
                <a16:creationId xmlns:a16="http://schemas.microsoft.com/office/drawing/2014/main" id="{FB1AC45A-F9B7-4D03-9EC3-BA0410EE6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34" y="1"/>
            <a:ext cx="11721533" cy="3980622"/>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Content Placeholder 17" descr="A screenshot of a computer&#10;&#10;Description automatically generated with medium confidence">
            <a:extLst>
              <a:ext uri="{FF2B5EF4-FFF2-40B4-BE49-F238E27FC236}">
                <a16:creationId xmlns:a16="http://schemas.microsoft.com/office/drawing/2014/main" id="{C463505B-BF9E-42D2-85CB-B9CB3BC00CF3}"/>
              </a:ext>
            </a:extLst>
          </p:cNvPr>
          <p:cNvPicPr>
            <a:picLocks noGrp="1" noChangeAspect="1"/>
          </p:cNvPicPr>
          <p:nvPr>
            <p:ph sz="quarter" idx="13"/>
          </p:nvPr>
        </p:nvPicPr>
        <p:blipFill>
          <a:blip r:embed="rId4"/>
          <a:stretch>
            <a:fillRect/>
          </a:stretch>
        </p:blipFill>
        <p:spPr>
          <a:xfrm rot="43200000">
            <a:off x="1" y="50278"/>
            <a:ext cx="5791144" cy="3880065"/>
          </a:xfrm>
          <a:prstGeom prst="rect">
            <a:avLst/>
          </a:prstGeom>
          <a:ln>
            <a:noFill/>
          </a:ln>
        </p:spPr>
      </p:pic>
      <p:pic>
        <p:nvPicPr>
          <p:cNvPr id="20" name="Content Placeholder 19" descr="A screenshot of a computer&#10;&#10;Description automatically generated with medium confidence">
            <a:extLst>
              <a:ext uri="{FF2B5EF4-FFF2-40B4-BE49-F238E27FC236}">
                <a16:creationId xmlns:a16="http://schemas.microsoft.com/office/drawing/2014/main" id="{C5720140-88E0-4442-9A78-6E864021DC55}"/>
              </a:ext>
            </a:extLst>
          </p:cNvPr>
          <p:cNvPicPr>
            <a:picLocks noChangeAspect="1"/>
          </p:cNvPicPr>
          <p:nvPr/>
        </p:nvPicPr>
        <p:blipFill>
          <a:blip r:embed="rId5"/>
          <a:stretch>
            <a:fillRect/>
          </a:stretch>
        </p:blipFill>
        <p:spPr>
          <a:xfrm rot="43200000">
            <a:off x="5914589" y="139960"/>
            <a:ext cx="5794811" cy="3790384"/>
          </a:xfrm>
          <a:prstGeom prst="rect">
            <a:avLst/>
          </a:prstGeom>
          <a:ln>
            <a:noFill/>
          </a:ln>
        </p:spPr>
      </p:pic>
      <p:sp>
        <p:nvSpPr>
          <p:cNvPr id="108" name="Rectangle 107">
            <a:extLst>
              <a:ext uri="{FF2B5EF4-FFF2-40B4-BE49-F238E27FC236}">
                <a16:creationId xmlns:a16="http://schemas.microsoft.com/office/drawing/2014/main" id="{9851FC3B-CE9A-4567-83E2-E185C75C4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2134" y="4109680"/>
            <a:ext cx="11730000" cy="2299058"/>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95E0965-5959-4586-9FE5-D03BA0965838}"/>
              </a:ext>
            </a:extLst>
          </p:cNvPr>
          <p:cNvSpPr>
            <a:spLocks noGrp="1"/>
          </p:cNvSpPr>
          <p:nvPr>
            <p:ph type="title"/>
          </p:nvPr>
        </p:nvSpPr>
        <p:spPr>
          <a:xfrm>
            <a:off x="685801" y="4267829"/>
            <a:ext cx="3628747" cy="1608035"/>
          </a:xfrm>
        </p:spPr>
        <p:txBody>
          <a:bodyPr vert="horz" lIns="91440" tIns="45720" rIns="91440" bIns="45720" rtlCol="0" anchor="ctr">
            <a:normAutofit/>
          </a:bodyPr>
          <a:lstStyle/>
          <a:p>
            <a:r>
              <a:rPr lang="en-US" sz="3400" dirty="0">
                <a:solidFill>
                  <a:schemeClr val="bg1"/>
                </a:solidFill>
              </a:rPr>
              <a:t>Exploit performed on Webserver</a:t>
            </a:r>
          </a:p>
        </p:txBody>
      </p:sp>
      <p:sp>
        <p:nvSpPr>
          <p:cNvPr id="96" name="Content Placeholder 95">
            <a:extLst>
              <a:ext uri="{FF2B5EF4-FFF2-40B4-BE49-F238E27FC236}">
                <a16:creationId xmlns:a16="http://schemas.microsoft.com/office/drawing/2014/main" id="{DC167061-04B0-4FF9-A18E-9F41E8452803}"/>
              </a:ext>
            </a:extLst>
          </p:cNvPr>
          <p:cNvSpPr>
            <a:spLocks noGrp="1"/>
          </p:cNvSpPr>
          <p:nvPr>
            <p:ph sz="quarter" idx="14"/>
          </p:nvPr>
        </p:nvSpPr>
        <p:spPr>
          <a:xfrm>
            <a:off x="4634682" y="4267829"/>
            <a:ext cx="6635805" cy="1608035"/>
          </a:xfrm>
        </p:spPr>
        <p:txBody>
          <a:bodyPr vert="horz" lIns="91440" tIns="45720" rIns="91440" bIns="45720" rtlCol="0" anchor="ctr">
            <a:normAutofit lnSpcReduction="10000"/>
          </a:bodyPr>
          <a:lstStyle/>
          <a:p>
            <a:r>
              <a:rPr lang="en-US" dirty="0">
                <a:solidFill>
                  <a:schemeClr val="bg1"/>
                </a:solidFill>
              </a:rPr>
              <a:t>As you can see, we have 2 different exploits on this server. </a:t>
            </a:r>
          </a:p>
          <a:p>
            <a:r>
              <a:rPr lang="en-US" dirty="0">
                <a:solidFill>
                  <a:schemeClr val="bg1"/>
                </a:solidFill>
              </a:rPr>
              <a:t>1. thru the command execution we set up a shell access in root privilege and even added a user</a:t>
            </a:r>
          </a:p>
        </p:txBody>
      </p:sp>
    </p:spTree>
    <p:extLst>
      <p:ext uri="{BB962C8B-B14F-4D97-AF65-F5344CB8AC3E}">
        <p14:creationId xmlns:p14="http://schemas.microsoft.com/office/powerpoint/2010/main" val="196326662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A6D3478-2986-4664-940C-67E0CAA21E04}">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56C3F92-CC28-42D8-BF09-0770755510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16C154-5A0F-4CDC-8C15-D2E2158464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TM04033927[[fn=Main Event]]</Template>
  <TotalTime>571</TotalTime>
  <Words>549</Words>
  <Application>Microsoft Office PowerPoint</Application>
  <PresentationFormat>Widescreen</PresentationFormat>
  <Paragraphs>37</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Aharoni</vt:lpstr>
      <vt:lpstr>Angsana New</vt:lpstr>
      <vt:lpstr>Arial</vt:lpstr>
      <vt:lpstr>Calibri</vt:lpstr>
      <vt:lpstr>Impact</vt:lpstr>
      <vt:lpstr>Times New Roman</vt:lpstr>
      <vt:lpstr>Main Event</vt:lpstr>
      <vt:lpstr>Cybersecurity analysis</vt:lpstr>
      <vt:lpstr>Summary </vt:lpstr>
      <vt:lpstr>Network diagram</vt:lpstr>
      <vt:lpstr>NMAP scan of Production server</vt:lpstr>
      <vt:lpstr>Production Server: Nmap Script used for vuln scan –script=vuln</vt:lpstr>
      <vt:lpstr>exploit performed for Production Server</vt:lpstr>
      <vt:lpstr>Nmap Scan of Webserver</vt:lpstr>
      <vt:lpstr>Webserver vulnerabilities</vt:lpstr>
      <vt:lpstr>Exploit performed on Webserver</vt:lpstr>
      <vt:lpstr>PowerPoint Presentation</vt:lpstr>
      <vt:lpstr>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Cybersecurity analysis</dc:title>
  <dc:creator>Mama G</dc:creator>
  <cp:lastModifiedBy>Mama G</cp:lastModifiedBy>
  <cp:revision>1</cp:revision>
  <dcterms:created xsi:type="dcterms:W3CDTF">2021-12-13T15:58:46Z</dcterms:created>
  <dcterms:modified xsi:type="dcterms:W3CDTF">2022-01-04T22:36:40Z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